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bookmarkIdSeed="3">
  <p:sldMasterIdLst>
    <p:sldMasterId id="2147483665" r:id="rId4"/>
  </p:sldMasterIdLst>
  <p:notesMasterIdLst>
    <p:notesMasterId r:id="rId66"/>
  </p:notesMasterIdLst>
  <p:sldIdLst>
    <p:sldId id="256" r:id="rId5"/>
    <p:sldId id="350" r:id="rId6"/>
    <p:sldId id="369" r:id="rId7"/>
    <p:sldId id="351" r:id="rId8"/>
    <p:sldId id="352" r:id="rId9"/>
    <p:sldId id="419" r:id="rId10"/>
    <p:sldId id="355" r:id="rId11"/>
    <p:sldId id="360" r:id="rId12"/>
    <p:sldId id="402" r:id="rId13"/>
    <p:sldId id="375" r:id="rId14"/>
    <p:sldId id="385" r:id="rId15"/>
    <p:sldId id="386" r:id="rId16"/>
    <p:sldId id="413" r:id="rId17"/>
    <p:sldId id="405" r:id="rId18"/>
    <p:sldId id="408" r:id="rId19"/>
    <p:sldId id="420" r:id="rId20"/>
    <p:sldId id="415" r:id="rId21"/>
    <p:sldId id="416" r:id="rId22"/>
    <p:sldId id="422" r:id="rId23"/>
    <p:sldId id="417" r:id="rId24"/>
    <p:sldId id="412" r:id="rId25"/>
    <p:sldId id="421" r:id="rId26"/>
    <p:sldId id="366" r:id="rId27"/>
    <p:sldId id="342" r:id="rId28"/>
    <p:sldId id="262" r:id="rId29"/>
    <p:sldId id="396" r:id="rId30"/>
    <p:sldId id="397" r:id="rId31"/>
    <p:sldId id="327" r:id="rId32"/>
    <p:sldId id="403" r:id="rId33"/>
    <p:sldId id="379" r:id="rId34"/>
    <p:sldId id="401" r:id="rId35"/>
    <p:sldId id="367" r:id="rId36"/>
    <p:sldId id="368" r:id="rId37"/>
    <p:sldId id="269" r:id="rId38"/>
    <p:sldId id="345" r:id="rId39"/>
    <p:sldId id="346" r:id="rId40"/>
    <p:sldId id="344" r:id="rId41"/>
    <p:sldId id="370" r:id="rId42"/>
    <p:sldId id="371" r:id="rId43"/>
    <p:sldId id="409" r:id="rId44"/>
    <p:sldId id="356" r:id="rId45"/>
    <p:sldId id="358" r:id="rId46"/>
    <p:sldId id="414" r:id="rId47"/>
    <p:sldId id="283" r:id="rId48"/>
    <p:sldId id="316" r:id="rId49"/>
    <p:sldId id="300" r:id="rId50"/>
    <p:sldId id="304" r:id="rId51"/>
    <p:sldId id="359" r:id="rId52"/>
    <p:sldId id="277" r:id="rId53"/>
    <p:sldId id="280" r:id="rId54"/>
    <p:sldId id="273" r:id="rId55"/>
    <p:sldId id="274" r:id="rId56"/>
    <p:sldId id="284" r:id="rId57"/>
    <p:sldId id="263" r:id="rId58"/>
    <p:sldId id="264" r:id="rId59"/>
    <p:sldId id="265" r:id="rId60"/>
    <p:sldId id="266" r:id="rId61"/>
    <p:sldId id="267" r:id="rId62"/>
    <p:sldId id="301" r:id="rId63"/>
    <p:sldId id="303" r:id="rId64"/>
    <p:sldId id="329" r:id="rId6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EBC733A9-9B36-4D47-B220-7D29ACEAC26D}">
          <p14:sldIdLst>
            <p14:sldId id="256"/>
            <p14:sldId id="350"/>
            <p14:sldId id="369"/>
            <p14:sldId id="351"/>
            <p14:sldId id="352"/>
            <p14:sldId id="419"/>
          </p14:sldIdLst>
        </p14:section>
        <p14:section name="Customer Needs and Key Goals" id="{47D609A7-2568-40AE-A2B5-53FDB75EAF78}">
          <p14:sldIdLst>
            <p14:sldId id="355"/>
            <p14:sldId id="360"/>
          </p14:sldIdLst>
        </p14:section>
        <p14:section name="Targets and Metrics" id="{DE2EB579-D367-4E1B-9826-D6707CA99B94}">
          <p14:sldIdLst>
            <p14:sldId id="402"/>
          </p14:sldIdLst>
        </p14:section>
        <p14:section name="Concept Generation" id="{C863A754-84E7-4DB8-9EEC-886DD0FE254A}">
          <p14:sldIdLst>
            <p14:sldId id="375"/>
            <p14:sldId id="385"/>
            <p14:sldId id="386"/>
          </p14:sldIdLst>
        </p14:section>
        <p14:section name="Concept Selection" id="{85BD8716-15D3-442B-98A3-F9D36B7E1DDE}">
          <p14:sldIdLst>
            <p14:sldId id="413"/>
          </p14:sldIdLst>
        </p14:section>
        <p14:section name="CNT Research with Dr. Sweat" id="{6C7B1D98-ECBC-427F-9C44-55C7A13B9FE7}">
          <p14:sldIdLst>
            <p14:sldId id="405"/>
            <p14:sldId id="408"/>
          </p14:sldIdLst>
        </p14:section>
        <p14:section name="System" id="{B440AF86-9AB0-4C73-B90D-13482BB8656B}">
          <p14:sldIdLst>
            <p14:sldId id="420"/>
            <p14:sldId id="415"/>
            <p14:sldId id="416"/>
            <p14:sldId id="422"/>
          </p14:sldIdLst>
        </p14:section>
        <p14:section name="Testing" id="{E03CFCC8-3C6D-443C-B9E6-9E5761E612F1}">
          <p14:sldIdLst>
            <p14:sldId id="417"/>
            <p14:sldId id="412"/>
            <p14:sldId id="421"/>
          </p14:sldIdLst>
        </p14:section>
        <p14:section name="Untitled Section" id="{90346FAC-2680-471E-9431-514C671FD200}">
          <p14:sldIdLst>
            <p14:sldId id="366"/>
            <p14:sldId id="342"/>
          </p14:sldIdLst>
        </p14:section>
        <p14:section name="Backup Slides" id="{D2EA30EA-0BC0-4C37-A8F8-2B41D5EE3350}">
          <p14:sldIdLst>
            <p14:sldId id="262"/>
            <p14:sldId id="396"/>
            <p14:sldId id="397"/>
            <p14:sldId id="327"/>
            <p14:sldId id="403"/>
            <p14:sldId id="379"/>
            <p14:sldId id="401"/>
            <p14:sldId id="367"/>
            <p14:sldId id="368"/>
            <p14:sldId id="269"/>
            <p14:sldId id="345"/>
            <p14:sldId id="346"/>
            <p14:sldId id="344"/>
            <p14:sldId id="370"/>
            <p14:sldId id="371"/>
            <p14:sldId id="409"/>
            <p14:sldId id="356"/>
            <p14:sldId id="358"/>
            <p14:sldId id="414"/>
          </p14:sldIdLst>
        </p14:section>
        <p14:section name="Style Guide" id="{F10F3CE5-E087-40FD-B0AE-505C952C1029}">
          <p14:sldIdLst>
            <p14:sldId id="283"/>
          </p14:sldIdLst>
        </p14:section>
        <p14:section name="Future Slides" id="{80070C2A-8901-4D5D-9277-A1432D898414}">
          <p14:sldIdLst>
            <p14:sldId id="316"/>
            <p14:sldId id="300"/>
            <p14:sldId id="304"/>
          </p14:sldIdLst>
        </p14:section>
        <p14:section name="Markets, Assumptions, and Customer Needs" id="{92FD3440-1DA4-4752-8B7C-5EB137EB835B}">
          <p14:sldIdLst>
            <p14:sldId id="359"/>
          </p14:sldIdLst>
        </p14:section>
        <p14:section name="Color" id="{A858D5E6-64D0-44B6-B164-CF3066AA9C92}">
          <p14:sldIdLst>
            <p14:sldId id="277"/>
            <p14:sldId id="280"/>
            <p14:sldId id="273"/>
            <p14:sldId id="274"/>
          </p14:sldIdLst>
        </p14:section>
        <p14:section name="Layout Tools" id="{99E384DF-C69A-47D7-8514-CCBFF33F9E01}">
          <p14:sldIdLst>
            <p14:sldId id="284"/>
            <p14:sldId id="263"/>
            <p14:sldId id="264"/>
            <p14:sldId id="265"/>
            <p14:sldId id="266"/>
            <p14:sldId id="267"/>
          </p14:sldIdLst>
        </p14:section>
        <p14:section name="Logo and Image dump" id="{74ADC386-3BEC-4462-9A85-083205DC97B5}">
          <p14:sldIdLst>
            <p14:sldId id="301"/>
          </p14:sldIdLst>
        </p14:section>
        <p14:section name="References and citations" id="{6803D794-1613-4C21-931C-0BB9A1781136}">
          <p14:sldIdLst>
            <p14:sldId id="303"/>
            <p14:sldId id="329"/>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1C6C72C-22F8-327E-8048-ACC84B8D83AC}" name="Kencin Autry" initials="KA" userId="Kencin Autry" providerId="None"/>
  <p188:author id="{CD04C432-C02E-3E9B-695B-E8F12AAD3F65}" name="Matt Kennedy" initials="MK" userId="S::mtk18b@fsu.edu::1c42adb8-e8da-4ed0-965b-4d7e0172c01f" providerId="AD"/>
  <p188:author id="{52ED1C77-E3DB-0A20-79BE-EF0E36981A75}" name="Lily Thompson" initials="LT" userId="S::lat20d@fsu.edu::21a373b3-48de-483b-abb5-dc03349ece14"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12F9D"/>
    <a:srgbClr val="D30000"/>
    <a:srgbClr val="AFDAFF"/>
    <a:srgbClr val="5FB4FF"/>
    <a:srgbClr val="D695CE"/>
    <a:srgbClr val="B2D7DB"/>
    <a:srgbClr val="D8EBED"/>
    <a:srgbClr val="C56B80"/>
    <a:srgbClr val="237860"/>
    <a:srgbClr val="F7AB1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A6B958E-0ACA-4934-A7EF-7347585EC302}" v="263" vWet="265" dt="2024-01-29T21:44:46.339"/>
    <p1510:client id="{D9E19704-8776-4176-A7F6-F11609748DA8}" v="2426" dt="2024-01-30T12:22:55.07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3" d="100"/>
          <a:sy n="73" d="100"/>
        </p:scale>
        <p:origin x="485" y="8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viewProps" Target="viewProps.xml"/><Relationship Id="rId7" Type="http://schemas.openxmlformats.org/officeDocument/2006/relationships/slide" Target="slides/slide3.xml"/><Relationship Id="rId71"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notesMaster" Target="notesMasters/notesMaster1.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72" Type="http://schemas.microsoft.com/office/2018/10/relationships/authors" Target="author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s>
</file>

<file path=ppt/diagrams/_rels/data3.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svg"/><Relationship Id="rId1" Type="http://schemas.openxmlformats.org/officeDocument/2006/relationships/image" Target="../media/image92.png"/><Relationship Id="rId6" Type="http://schemas.openxmlformats.org/officeDocument/2006/relationships/image" Target="../media/image97.svg"/><Relationship Id="rId5" Type="http://schemas.openxmlformats.org/officeDocument/2006/relationships/image" Target="../media/image96.png"/><Relationship Id="rId4" Type="http://schemas.openxmlformats.org/officeDocument/2006/relationships/image" Target="../media/image95.svg"/></Relationships>
</file>

<file path=ppt/diagrams/_rels/drawing3.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svg"/><Relationship Id="rId1" Type="http://schemas.openxmlformats.org/officeDocument/2006/relationships/image" Target="../media/image92.png"/><Relationship Id="rId6" Type="http://schemas.openxmlformats.org/officeDocument/2006/relationships/image" Target="../media/image97.svg"/><Relationship Id="rId5" Type="http://schemas.openxmlformats.org/officeDocument/2006/relationships/image" Target="../media/image96.png"/><Relationship Id="rId4" Type="http://schemas.openxmlformats.org/officeDocument/2006/relationships/image" Target="../media/image95.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E9072E9-DA3A-4520-BDD1-F9F65815A782}"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437F2C98-8EB1-4B63-99FC-CBAEC64BED65}">
      <dgm:prSet/>
      <dgm:spPr/>
      <dgm:t>
        <a:bodyPr/>
        <a:lstStyle/>
        <a:p>
          <a:r>
            <a:rPr lang="en-US" b="1"/>
            <a:t>Hemodialysis</a:t>
          </a:r>
          <a:r>
            <a:rPr lang="en-US"/>
            <a:t> is ongoing dialysis (3 to 5 times a week) that cleans your blood, usually in a dialysis center. The hemodialysis access is in your arm.</a:t>
          </a:r>
        </a:p>
      </dgm:t>
    </dgm:pt>
    <dgm:pt modelId="{7BAC4787-6B6C-46D3-8967-F428EF2BB5F0}" type="parTrans" cxnId="{10D67B23-3FD7-436B-8E08-9C4EC6AB4E9A}">
      <dgm:prSet/>
      <dgm:spPr/>
      <dgm:t>
        <a:bodyPr/>
        <a:lstStyle/>
        <a:p>
          <a:endParaRPr lang="en-US"/>
        </a:p>
      </dgm:t>
    </dgm:pt>
    <dgm:pt modelId="{AFF768B9-D5E6-4B62-93EC-EA8F7354A625}" type="sibTrans" cxnId="{10D67B23-3FD7-436B-8E08-9C4EC6AB4E9A}">
      <dgm:prSet/>
      <dgm:spPr/>
      <dgm:t>
        <a:bodyPr/>
        <a:lstStyle/>
        <a:p>
          <a:endParaRPr lang="en-US"/>
        </a:p>
      </dgm:t>
    </dgm:pt>
    <dgm:pt modelId="{86745ED7-3479-42D2-8C36-DAB84AABA892}">
      <dgm:prSet/>
      <dgm:spPr/>
      <dgm:t>
        <a:bodyPr/>
        <a:lstStyle/>
        <a:p>
          <a:r>
            <a:rPr lang="en-US" b="1"/>
            <a:t>Peritoneal dialysis</a:t>
          </a:r>
          <a:r>
            <a:rPr lang="en-US"/>
            <a:t> is ongoing dialysis (daily) that collects waste from the blood by washing the empty space in the abdomen (peritoneal cavity). It can be done from home. The access for this is in your abdomen.</a:t>
          </a:r>
        </a:p>
      </dgm:t>
    </dgm:pt>
    <dgm:pt modelId="{D8885346-5DDD-4E10-91D7-E475D70DAABD}" type="parTrans" cxnId="{7C3D7E06-0BE2-4EEA-8FFC-C79261E1C5EE}">
      <dgm:prSet/>
      <dgm:spPr/>
      <dgm:t>
        <a:bodyPr/>
        <a:lstStyle/>
        <a:p>
          <a:endParaRPr lang="en-US"/>
        </a:p>
      </dgm:t>
    </dgm:pt>
    <dgm:pt modelId="{C51992E9-07AA-4344-A95B-B720502FEACB}" type="sibTrans" cxnId="{7C3D7E06-0BE2-4EEA-8FFC-C79261E1C5EE}">
      <dgm:prSet/>
      <dgm:spPr/>
      <dgm:t>
        <a:bodyPr/>
        <a:lstStyle/>
        <a:p>
          <a:endParaRPr lang="en-US"/>
        </a:p>
      </dgm:t>
    </dgm:pt>
    <dgm:pt modelId="{270A6356-5BD0-4048-94AB-D871372A2CCA}" type="pres">
      <dgm:prSet presAssocID="{2E9072E9-DA3A-4520-BDD1-F9F65815A782}" presName="linear" presStyleCnt="0">
        <dgm:presLayoutVars>
          <dgm:animLvl val="lvl"/>
          <dgm:resizeHandles val="exact"/>
        </dgm:presLayoutVars>
      </dgm:prSet>
      <dgm:spPr/>
    </dgm:pt>
    <dgm:pt modelId="{876532A2-C329-47C5-B35C-6ED474574EAF}" type="pres">
      <dgm:prSet presAssocID="{437F2C98-8EB1-4B63-99FC-CBAEC64BED65}" presName="parentText" presStyleLbl="node1" presStyleIdx="0" presStyleCnt="2">
        <dgm:presLayoutVars>
          <dgm:chMax val="0"/>
          <dgm:bulletEnabled val="1"/>
        </dgm:presLayoutVars>
      </dgm:prSet>
      <dgm:spPr/>
    </dgm:pt>
    <dgm:pt modelId="{FC891302-4AEA-4059-926C-5F75CF9B39C0}" type="pres">
      <dgm:prSet presAssocID="{AFF768B9-D5E6-4B62-93EC-EA8F7354A625}" presName="spacer" presStyleCnt="0"/>
      <dgm:spPr/>
    </dgm:pt>
    <dgm:pt modelId="{96B42C15-122F-4AE5-863F-4CA2D794AEA2}" type="pres">
      <dgm:prSet presAssocID="{86745ED7-3479-42D2-8C36-DAB84AABA892}" presName="parentText" presStyleLbl="node1" presStyleIdx="1" presStyleCnt="2">
        <dgm:presLayoutVars>
          <dgm:chMax val="0"/>
          <dgm:bulletEnabled val="1"/>
        </dgm:presLayoutVars>
      </dgm:prSet>
      <dgm:spPr/>
    </dgm:pt>
  </dgm:ptLst>
  <dgm:cxnLst>
    <dgm:cxn modelId="{7C3D7E06-0BE2-4EEA-8FFC-C79261E1C5EE}" srcId="{2E9072E9-DA3A-4520-BDD1-F9F65815A782}" destId="{86745ED7-3479-42D2-8C36-DAB84AABA892}" srcOrd="1" destOrd="0" parTransId="{D8885346-5DDD-4E10-91D7-E475D70DAABD}" sibTransId="{C51992E9-07AA-4344-A95B-B720502FEACB}"/>
    <dgm:cxn modelId="{A16B6D1C-416E-4C26-886F-E98163FC6230}" type="presOf" srcId="{86745ED7-3479-42D2-8C36-DAB84AABA892}" destId="{96B42C15-122F-4AE5-863F-4CA2D794AEA2}" srcOrd="0" destOrd="0" presId="urn:microsoft.com/office/officeart/2005/8/layout/vList2"/>
    <dgm:cxn modelId="{10D67B23-3FD7-436B-8E08-9C4EC6AB4E9A}" srcId="{2E9072E9-DA3A-4520-BDD1-F9F65815A782}" destId="{437F2C98-8EB1-4B63-99FC-CBAEC64BED65}" srcOrd="0" destOrd="0" parTransId="{7BAC4787-6B6C-46D3-8967-F428EF2BB5F0}" sibTransId="{AFF768B9-D5E6-4B62-93EC-EA8F7354A625}"/>
    <dgm:cxn modelId="{12FE47D8-DB9B-41F2-AE8A-FCFFCAC65573}" type="presOf" srcId="{437F2C98-8EB1-4B63-99FC-CBAEC64BED65}" destId="{876532A2-C329-47C5-B35C-6ED474574EAF}" srcOrd="0" destOrd="0" presId="urn:microsoft.com/office/officeart/2005/8/layout/vList2"/>
    <dgm:cxn modelId="{BBA3EBF8-24A2-411C-A646-49502ADF05E0}" type="presOf" srcId="{2E9072E9-DA3A-4520-BDD1-F9F65815A782}" destId="{270A6356-5BD0-4048-94AB-D871372A2CCA}" srcOrd="0" destOrd="0" presId="urn:microsoft.com/office/officeart/2005/8/layout/vList2"/>
    <dgm:cxn modelId="{CC6B4F32-E2FE-40EC-A6C5-2F650F2664CC}" type="presParOf" srcId="{270A6356-5BD0-4048-94AB-D871372A2CCA}" destId="{876532A2-C329-47C5-B35C-6ED474574EAF}" srcOrd="0" destOrd="0" presId="urn:microsoft.com/office/officeart/2005/8/layout/vList2"/>
    <dgm:cxn modelId="{B791DA40-D8CD-4E7C-AC30-D35D2FA31651}" type="presParOf" srcId="{270A6356-5BD0-4048-94AB-D871372A2CCA}" destId="{FC891302-4AEA-4059-926C-5F75CF9B39C0}" srcOrd="1" destOrd="0" presId="urn:microsoft.com/office/officeart/2005/8/layout/vList2"/>
    <dgm:cxn modelId="{DFF3A677-ED43-4C38-9BCE-4CE8635AE5D7}" type="presParOf" srcId="{270A6356-5BD0-4048-94AB-D871372A2CCA}" destId="{96B42C15-122F-4AE5-863F-4CA2D794AEA2}" srcOrd="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F5D3A5A-3A6F-422E-8F8E-D7EB0FE06713}" type="doc">
      <dgm:prSet loTypeId="urn:microsoft.com/office/officeart/2005/8/layout/vProcess5" loCatId="process" qsTypeId="urn:microsoft.com/office/officeart/2005/8/quickstyle/simple4" qsCatId="simple" csTypeId="urn:microsoft.com/office/officeart/2005/8/colors/accent3_2" csCatId="accent3" phldr="1"/>
      <dgm:spPr/>
      <dgm:t>
        <a:bodyPr/>
        <a:lstStyle/>
        <a:p>
          <a:endParaRPr lang="en-US"/>
        </a:p>
      </dgm:t>
    </dgm:pt>
    <dgm:pt modelId="{CBC0826D-8F8E-4379-829C-C5052B8B4D05}">
      <dgm:prSet/>
      <dgm:spPr/>
      <dgm:t>
        <a:bodyPr/>
        <a:lstStyle/>
        <a:p>
          <a:r>
            <a:rPr lang="en-US"/>
            <a:t>The spent dialysate is a highly saline liquid consisting of urea, creatinine, uric acid, phosphate, etc. </a:t>
          </a:r>
        </a:p>
      </dgm:t>
    </dgm:pt>
    <dgm:pt modelId="{82256C0D-4D1A-4313-87EE-D68425ACAB6B}" type="parTrans" cxnId="{AA2521AE-6CF6-42F0-9418-B8CC6480128C}">
      <dgm:prSet/>
      <dgm:spPr/>
      <dgm:t>
        <a:bodyPr/>
        <a:lstStyle/>
        <a:p>
          <a:endParaRPr lang="en-US"/>
        </a:p>
      </dgm:t>
    </dgm:pt>
    <dgm:pt modelId="{C3164531-10F7-4EC6-90E7-BD4345D5AD89}" type="sibTrans" cxnId="{AA2521AE-6CF6-42F0-9418-B8CC6480128C}">
      <dgm:prSet/>
      <dgm:spPr/>
      <dgm:t>
        <a:bodyPr/>
        <a:lstStyle/>
        <a:p>
          <a:endParaRPr lang="en-US"/>
        </a:p>
      </dgm:t>
    </dgm:pt>
    <dgm:pt modelId="{2BD0F1D7-CEBF-4D4D-B305-59C56A2F1CE4}">
      <dgm:prSet/>
      <dgm:spPr/>
      <dgm:t>
        <a:bodyPr/>
        <a:lstStyle/>
        <a:p>
          <a:r>
            <a:rPr lang="en-US"/>
            <a:t>A major challenge for the reuse of spent dialysate is removal of urea, the main nitrogenous waste product. </a:t>
          </a:r>
        </a:p>
      </dgm:t>
    </dgm:pt>
    <dgm:pt modelId="{9FBBCCEE-B9CD-4021-BAFE-972E5330CA46}" type="parTrans" cxnId="{3EB9AABB-03A3-4DA6-88E5-6C555F5E39FD}">
      <dgm:prSet/>
      <dgm:spPr/>
      <dgm:t>
        <a:bodyPr/>
        <a:lstStyle/>
        <a:p>
          <a:endParaRPr lang="en-US"/>
        </a:p>
      </dgm:t>
    </dgm:pt>
    <dgm:pt modelId="{A1FEE1A5-B110-44CA-AC1B-2F0D49CFC538}" type="sibTrans" cxnId="{3EB9AABB-03A3-4DA6-88E5-6C555F5E39FD}">
      <dgm:prSet/>
      <dgm:spPr/>
      <dgm:t>
        <a:bodyPr/>
        <a:lstStyle/>
        <a:p>
          <a:endParaRPr lang="en-US"/>
        </a:p>
      </dgm:t>
    </dgm:pt>
    <dgm:pt modelId="{D854DA44-BB63-4835-9600-A330520CFE49}">
      <dgm:prSet/>
      <dgm:spPr/>
      <dgm:t>
        <a:bodyPr/>
        <a:lstStyle/>
        <a:p>
          <a:r>
            <a:rPr lang="en-US"/>
            <a:t>Due to its small molecular weight (60 Da) and electroneutral nature, it is difficult to be removed by sorbents.</a:t>
          </a:r>
        </a:p>
      </dgm:t>
    </dgm:pt>
    <dgm:pt modelId="{64653031-2016-4D7C-9E8C-E69EA948262B}" type="parTrans" cxnId="{43A59552-E08F-4FEB-90FA-EBBB2D774F3A}">
      <dgm:prSet/>
      <dgm:spPr/>
      <dgm:t>
        <a:bodyPr/>
        <a:lstStyle/>
        <a:p>
          <a:endParaRPr lang="en-US"/>
        </a:p>
      </dgm:t>
    </dgm:pt>
    <dgm:pt modelId="{B1459612-FBFC-4CD1-B9D0-041A270922F5}" type="sibTrans" cxnId="{43A59552-E08F-4FEB-90FA-EBBB2D774F3A}">
      <dgm:prSet/>
      <dgm:spPr/>
      <dgm:t>
        <a:bodyPr/>
        <a:lstStyle/>
        <a:p>
          <a:endParaRPr lang="en-US"/>
        </a:p>
      </dgm:t>
    </dgm:pt>
    <dgm:pt modelId="{5AFC9C30-61A3-48B6-9806-F1542A213B66}" type="pres">
      <dgm:prSet presAssocID="{1F5D3A5A-3A6F-422E-8F8E-D7EB0FE06713}" presName="outerComposite" presStyleCnt="0">
        <dgm:presLayoutVars>
          <dgm:chMax val="5"/>
          <dgm:dir/>
          <dgm:resizeHandles val="exact"/>
        </dgm:presLayoutVars>
      </dgm:prSet>
      <dgm:spPr/>
    </dgm:pt>
    <dgm:pt modelId="{DDA17E43-2BF1-4B1F-BF48-CAF0BF989D6A}" type="pres">
      <dgm:prSet presAssocID="{1F5D3A5A-3A6F-422E-8F8E-D7EB0FE06713}" presName="dummyMaxCanvas" presStyleCnt="0">
        <dgm:presLayoutVars/>
      </dgm:prSet>
      <dgm:spPr/>
    </dgm:pt>
    <dgm:pt modelId="{851A4352-64F4-410B-A2E1-18057B53523C}" type="pres">
      <dgm:prSet presAssocID="{1F5D3A5A-3A6F-422E-8F8E-D7EB0FE06713}" presName="ThreeNodes_1" presStyleLbl="node1" presStyleIdx="0" presStyleCnt="3">
        <dgm:presLayoutVars>
          <dgm:bulletEnabled val="1"/>
        </dgm:presLayoutVars>
      </dgm:prSet>
      <dgm:spPr/>
    </dgm:pt>
    <dgm:pt modelId="{3371E542-BDCE-4338-9575-0056E10EB487}" type="pres">
      <dgm:prSet presAssocID="{1F5D3A5A-3A6F-422E-8F8E-D7EB0FE06713}" presName="ThreeNodes_2" presStyleLbl="node1" presStyleIdx="1" presStyleCnt="3">
        <dgm:presLayoutVars>
          <dgm:bulletEnabled val="1"/>
        </dgm:presLayoutVars>
      </dgm:prSet>
      <dgm:spPr/>
    </dgm:pt>
    <dgm:pt modelId="{509E1AF9-E7C2-419E-A55D-73926E6619A4}" type="pres">
      <dgm:prSet presAssocID="{1F5D3A5A-3A6F-422E-8F8E-D7EB0FE06713}" presName="ThreeNodes_3" presStyleLbl="node1" presStyleIdx="2" presStyleCnt="3">
        <dgm:presLayoutVars>
          <dgm:bulletEnabled val="1"/>
        </dgm:presLayoutVars>
      </dgm:prSet>
      <dgm:spPr/>
    </dgm:pt>
    <dgm:pt modelId="{9D58F842-9610-4A13-9EF6-23CFC1593460}" type="pres">
      <dgm:prSet presAssocID="{1F5D3A5A-3A6F-422E-8F8E-D7EB0FE06713}" presName="ThreeConn_1-2" presStyleLbl="fgAccFollowNode1" presStyleIdx="0" presStyleCnt="2">
        <dgm:presLayoutVars>
          <dgm:bulletEnabled val="1"/>
        </dgm:presLayoutVars>
      </dgm:prSet>
      <dgm:spPr/>
    </dgm:pt>
    <dgm:pt modelId="{AF7C5DAA-0908-4B51-9D7B-E594D58B82C0}" type="pres">
      <dgm:prSet presAssocID="{1F5D3A5A-3A6F-422E-8F8E-D7EB0FE06713}" presName="ThreeConn_2-3" presStyleLbl="fgAccFollowNode1" presStyleIdx="1" presStyleCnt="2">
        <dgm:presLayoutVars>
          <dgm:bulletEnabled val="1"/>
        </dgm:presLayoutVars>
      </dgm:prSet>
      <dgm:spPr/>
    </dgm:pt>
    <dgm:pt modelId="{145E3795-41B8-43F7-923E-FAFACC8E750F}" type="pres">
      <dgm:prSet presAssocID="{1F5D3A5A-3A6F-422E-8F8E-D7EB0FE06713}" presName="ThreeNodes_1_text" presStyleLbl="node1" presStyleIdx="2" presStyleCnt="3">
        <dgm:presLayoutVars>
          <dgm:bulletEnabled val="1"/>
        </dgm:presLayoutVars>
      </dgm:prSet>
      <dgm:spPr/>
    </dgm:pt>
    <dgm:pt modelId="{9898CE8B-C6D0-4B02-BE4A-7448B11070CD}" type="pres">
      <dgm:prSet presAssocID="{1F5D3A5A-3A6F-422E-8F8E-D7EB0FE06713}" presName="ThreeNodes_2_text" presStyleLbl="node1" presStyleIdx="2" presStyleCnt="3">
        <dgm:presLayoutVars>
          <dgm:bulletEnabled val="1"/>
        </dgm:presLayoutVars>
      </dgm:prSet>
      <dgm:spPr/>
    </dgm:pt>
    <dgm:pt modelId="{CB4C7C1C-CD58-4BCF-BB45-236F8B2D779E}" type="pres">
      <dgm:prSet presAssocID="{1F5D3A5A-3A6F-422E-8F8E-D7EB0FE06713}" presName="ThreeNodes_3_text" presStyleLbl="node1" presStyleIdx="2" presStyleCnt="3">
        <dgm:presLayoutVars>
          <dgm:bulletEnabled val="1"/>
        </dgm:presLayoutVars>
      </dgm:prSet>
      <dgm:spPr/>
    </dgm:pt>
  </dgm:ptLst>
  <dgm:cxnLst>
    <dgm:cxn modelId="{39C7E71C-F0F7-48E4-B28E-2E2D528894ED}" type="presOf" srcId="{D854DA44-BB63-4835-9600-A330520CFE49}" destId="{509E1AF9-E7C2-419E-A55D-73926E6619A4}" srcOrd="0" destOrd="0" presId="urn:microsoft.com/office/officeart/2005/8/layout/vProcess5"/>
    <dgm:cxn modelId="{3BABAF28-2464-4BC4-A661-FFD45A809525}" type="presOf" srcId="{2BD0F1D7-CEBF-4D4D-B305-59C56A2F1CE4}" destId="{9898CE8B-C6D0-4B02-BE4A-7448B11070CD}" srcOrd="1" destOrd="0" presId="urn:microsoft.com/office/officeart/2005/8/layout/vProcess5"/>
    <dgm:cxn modelId="{7B35924D-03C8-4D6A-9F36-74006641B088}" type="presOf" srcId="{CBC0826D-8F8E-4379-829C-C5052B8B4D05}" destId="{851A4352-64F4-410B-A2E1-18057B53523C}" srcOrd="0" destOrd="0" presId="urn:microsoft.com/office/officeart/2005/8/layout/vProcess5"/>
    <dgm:cxn modelId="{B69D2052-6877-46C2-A64D-10BC0632F190}" type="presOf" srcId="{CBC0826D-8F8E-4379-829C-C5052B8B4D05}" destId="{145E3795-41B8-43F7-923E-FAFACC8E750F}" srcOrd="1" destOrd="0" presId="urn:microsoft.com/office/officeart/2005/8/layout/vProcess5"/>
    <dgm:cxn modelId="{43A59552-E08F-4FEB-90FA-EBBB2D774F3A}" srcId="{1F5D3A5A-3A6F-422E-8F8E-D7EB0FE06713}" destId="{D854DA44-BB63-4835-9600-A330520CFE49}" srcOrd="2" destOrd="0" parTransId="{64653031-2016-4D7C-9E8C-E69EA948262B}" sibTransId="{B1459612-FBFC-4CD1-B9D0-041A270922F5}"/>
    <dgm:cxn modelId="{8A292075-47E9-4BD1-BFED-8627ECF02614}" type="presOf" srcId="{1F5D3A5A-3A6F-422E-8F8E-D7EB0FE06713}" destId="{5AFC9C30-61A3-48B6-9806-F1542A213B66}" srcOrd="0" destOrd="0" presId="urn:microsoft.com/office/officeart/2005/8/layout/vProcess5"/>
    <dgm:cxn modelId="{C8613058-6C12-471E-8FA8-65A70C63FA53}" type="presOf" srcId="{A1FEE1A5-B110-44CA-AC1B-2F0D49CFC538}" destId="{AF7C5DAA-0908-4B51-9D7B-E594D58B82C0}" srcOrd="0" destOrd="0" presId="urn:microsoft.com/office/officeart/2005/8/layout/vProcess5"/>
    <dgm:cxn modelId="{AA2521AE-6CF6-42F0-9418-B8CC6480128C}" srcId="{1F5D3A5A-3A6F-422E-8F8E-D7EB0FE06713}" destId="{CBC0826D-8F8E-4379-829C-C5052B8B4D05}" srcOrd="0" destOrd="0" parTransId="{82256C0D-4D1A-4313-87EE-D68425ACAB6B}" sibTransId="{C3164531-10F7-4EC6-90E7-BD4345D5AD89}"/>
    <dgm:cxn modelId="{3EB9AABB-03A3-4DA6-88E5-6C555F5E39FD}" srcId="{1F5D3A5A-3A6F-422E-8F8E-D7EB0FE06713}" destId="{2BD0F1D7-CEBF-4D4D-B305-59C56A2F1CE4}" srcOrd="1" destOrd="0" parTransId="{9FBBCCEE-B9CD-4021-BAFE-972E5330CA46}" sibTransId="{A1FEE1A5-B110-44CA-AC1B-2F0D49CFC538}"/>
    <dgm:cxn modelId="{9E7116C8-A894-4434-A911-10E5877D619B}" type="presOf" srcId="{D854DA44-BB63-4835-9600-A330520CFE49}" destId="{CB4C7C1C-CD58-4BCF-BB45-236F8B2D779E}" srcOrd="1" destOrd="0" presId="urn:microsoft.com/office/officeart/2005/8/layout/vProcess5"/>
    <dgm:cxn modelId="{9BD447D7-4D66-4707-AF5F-5179E00EC669}" type="presOf" srcId="{2BD0F1D7-CEBF-4D4D-B305-59C56A2F1CE4}" destId="{3371E542-BDCE-4338-9575-0056E10EB487}" srcOrd="0" destOrd="0" presId="urn:microsoft.com/office/officeart/2005/8/layout/vProcess5"/>
    <dgm:cxn modelId="{6E73C5E9-6D69-4E7B-8261-A0EEF650B335}" type="presOf" srcId="{C3164531-10F7-4EC6-90E7-BD4345D5AD89}" destId="{9D58F842-9610-4A13-9EF6-23CFC1593460}" srcOrd="0" destOrd="0" presId="urn:microsoft.com/office/officeart/2005/8/layout/vProcess5"/>
    <dgm:cxn modelId="{5589FD46-0B17-45FB-90D9-3DF3E92B9EF0}" type="presParOf" srcId="{5AFC9C30-61A3-48B6-9806-F1542A213B66}" destId="{DDA17E43-2BF1-4B1F-BF48-CAF0BF989D6A}" srcOrd="0" destOrd="0" presId="urn:microsoft.com/office/officeart/2005/8/layout/vProcess5"/>
    <dgm:cxn modelId="{DCD519EB-80FB-43D2-A14E-EE5699AFD3BD}" type="presParOf" srcId="{5AFC9C30-61A3-48B6-9806-F1542A213B66}" destId="{851A4352-64F4-410B-A2E1-18057B53523C}" srcOrd="1" destOrd="0" presId="urn:microsoft.com/office/officeart/2005/8/layout/vProcess5"/>
    <dgm:cxn modelId="{F91287E4-48E2-4937-9413-3820E3690CC1}" type="presParOf" srcId="{5AFC9C30-61A3-48B6-9806-F1542A213B66}" destId="{3371E542-BDCE-4338-9575-0056E10EB487}" srcOrd="2" destOrd="0" presId="urn:microsoft.com/office/officeart/2005/8/layout/vProcess5"/>
    <dgm:cxn modelId="{9738AF66-8ABB-441C-A87E-080EED0F908A}" type="presParOf" srcId="{5AFC9C30-61A3-48B6-9806-F1542A213B66}" destId="{509E1AF9-E7C2-419E-A55D-73926E6619A4}" srcOrd="3" destOrd="0" presId="urn:microsoft.com/office/officeart/2005/8/layout/vProcess5"/>
    <dgm:cxn modelId="{BDC7D37C-ABCA-402A-8329-FB9C665094A5}" type="presParOf" srcId="{5AFC9C30-61A3-48B6-9806-F1542A213B66}" destId="{9D58F842-9610-4A13-9EF6-23CFC1593460}" srcOrd="4" destOrd="0" presId="urn:microsoft.com/office/officeart/2005/8/layout/vProcess5"/>
    <dgm:cxn modelId="{48E95B60-EA0A-4D30-8650-184F151625D0}" type="presParOf" srcId="{5AFC9C30-61A3-48B6-9806-F1542A213B66}" destId="{AF7C5DAA-0908-4B51-9D7B-E594D58B82C0}" srcOrd="5" destOrd="0" presId="urn:microsoft.com/office/officeart/2005/8/layout/vProcess5"/>
    <dgm:cxn modelId="{E773E3DC-3C25-4B68-8598-7574DA5395B0}" type="presParOf" srcId="{5AFC9C30-61A3-48B6-9806-F1542A213B66}" destId="{145E3795-41B8-43F7-923E-FAFACC8E750F}" srcOrd="6" destOrd="0" presId="urn:microsoft.com/office/officeart/2005/8/layout/vProcess5"/>
    <dgm:cxn modelId="{9D5DEBB8-F9F8-40AD-BA35-DC4E0D1C8B8E}" type="presParOf" srcId="{5AFC9C30-61A3-48B6-9806-F1542A213B66}" destId="{9898CE8B-C6D0-4B02-BE4A-7448B11070CD}" srcOrd="7" destOrd="0" presId="urn:microsoft.com/office/officeart/2005/8/layout/vProcess5"/>
    <dgm:cxn modelId="{E667B306-573E-4FEF-87DF-B6B33439039F}" type="presParOf" srcId="{5AFC9C30-61A3-48B6-9806-F1542A213B66}" destId="{CB4C7C1C-CD58-4BCF-BB45-236F8B2D779E}" srcOrd="8"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31B1BB7-198E-429B-AFB5-3F82E291E65D}"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5196158A-AC41-40BF-B95E-78F977865CDA}">
      <dgm:prSet/>
      <dgm:spPr/>
      <dgm:t>
        <a:bodyPr/>
        <a:lstStyle/>
        <a:p>
          <a:pPr>
            <a:lnSpc>
              <a:spcPct val="100000"/>
            </a:lnSpc>
          </a:pPr>
          <a:r>
            <a:rPr lang="en-US">
              <a:latin typeface="Arial" panose="020B0604020202020204" pitchFamily="34" charset="0"/>
              <a:cs typeface="Arial" panose="020B0604020202020204" pitchFamily="34" charset="0"/>
            </a:rPr>
            <a:t>Hemodialysis and peritoneal will be the main medical processes the system is used for</a:t>
          </a:r>
        </a:p>
      </dgm:t>
    </dgm:pt>
    <dgm:pt modelId="{1BAE08AF-39F2-48B7-A0DF-7B2C6FC73B52}" type="parTrans" cxnId="{9CD9A4C9-FE0E-43DA-8F2A-7EF5412CBABB}">
      <dgm:prSet/>
      <dgm:spPr/>
      <dgm:t>
        <a:bodyPr/>
        <a:lstStyle/>
        <a:p>
          <a:endParaRPr lang="en-US"/>
        </a:p>
      </dgm:t>
    </dgm:pt>
    <dgm:pt modelId="{F2F9D58D-74C2-4425-BD6D-4BF9140E9604}" type="sibTrans" cxnId="{9CD9A4C9-FE0E-43DA-8F2A-7EF5412CBABB}">
      <dgm:prSet/>
      <dgm:spPr/>
      <dgm:t>
        <a:bodyPr/>
        <a:lstStyle/>
        <a:p>
          <a:endParaRPr lang="en-US"/>
        </a:p>
      </dgm:t>
    </dgm:pt>
    <dgm:pt modelId="{3BD62916-0603-4572-889C-62D7ABD73498}">
      <dgm:prSet/>
      <dgm:spPr/>
      <dgm:t>
        <a:bodyPr/>
        <a:lstStyle/>
        <a:p>
          <a:pPr>
            <a:lnSpc>
              <a:spcPct val="100000"/>
            </a:lnSpc>
          </a:pPr>
          <a:r>
            <a:rPr lang="en-US">
              <a:latin typeface="Arial" panose="020B0604020202020204" pitchFamily="34" charset="0"/>
              <a:cs typeface="Arial" panose="020B0604020202020204" pitchFamily="34" charset="0"/>
            </a:rPr>
            <a:t>The system will only be used by one patient at a time</a:t>
          </a:r>
        </a:p>
      </dgm:t>
    </dgm:pt>
    <dgm:pt modelId="{87A111F9-C2C6-49B1-B10E-14184D7FCF72}" type="parTrans" cxnId="{32D5FC06-5BF0-49AF-A132-A8D963B4EECD}">
      <dgm:prSet/>
      <dgm:spPr/>
      <dgm:t>
        <a:bodyPr/>
        <a:lstStyle/>
        <a:p>
          <a:endParaRPr lang="en-US"/>
        </a:p>
      </dgm:t>
    </dgm:pt>
    <dgm:pt modelId="{3393A8AB-A19B-4FCD-95DA-6E1FA5B3BFC4}" type="sibTrans" cxnId="{32D5FC06-5BF0-49AF-A132-A8D963B4EECD}">
      <dgm:prSet/>
      <dgm:spPr/>
      <dgm:t>
        <a:bodyPr/>
        <a:lstStyle/>
        <a:p>
          <a:endParaRPr lang="en-US"/>
        </a:p>
      </dgm:t>
    </dgm:pt>
    <dgm:pt modelId="{8C28B07D-D474-48B0-ABC8-FC2A6DED8E27}">
      <dgm:prSet/>
      <dgm:spPr/>
      <dgm:t>
        <a:bodyPr/>
        <a:lstStyle/>
        <a:p>
          <a:pPr>
            <a:lnSpc>
              <a:spcPct val="100000"/>
            </a:lnSpc>
          </a:pPr>
          <a:r>
            <a:rPr lang="en-US">
              <a:latin typeface="Arial" panose="020B0604020202020204" pitchFamily="34" charset="0"/>
              <a:cs typeface="Arial" panose="020B0604020202020204" pitchFamily="34" charset="0"/>
            </a:rPr>
            <a:t>The incoming flow is laminar</a:t>
          </a:r>
        </a:p>
      </dgm:t>
    </dgm:pt>
    <dgm:pt modelId="{970606F8-384F-4D79-A1DC-48FECAC7EAF4}" type="parTrans" cxnId="{A9180CBF-E9DD-4BDB-BC27-D5E95EE4EB75}">
      <dgm:prSet/>
      <dgm:spPr/>
      <dgm:t>
        <a:bodyPr/>
        <a:lstStyle/>
        <a:p>
          <a:endParaRPr lang="en-US"/>
        </a:p>
      </dgm:t>
    </dgm:pt>
    <dgm:pt modelId="{47F7229D-5F5F-4ED5-8744-3760985A9CC7}" type="sibTrans" cxnId="{A9180CBF-E9DD-4BDB-BC27-D5E95EE4EB75}">
      <dgm:prSet/>
      <dgm:spPr/>
      <dgm:t>
        <a:bodyPr/>
        <a:lstStyle/>
        <a:p>
          <a:endParaRPr lang="en-US"/>
        </a:p>
      </dgm:t>
    </dgm:pt>
    <dgm:pt modelId="{0E134495-53CD-4950-9209-8CC403E4B16D}" type="pres">
      <dgm:prSet presAssocID="{E31B1BB7-198E-429B-AFB5-3F82E291E65D}" presName="root" presStyleCnt="0">
        <dgm:presLayoutVars>
          <dgm:dir/>
          <dgm:resizeHandles val="exact"/>
        </dgm:presLayoutVars>
      </dgm:prSet>
      <dgm:spPr/>
    </dgm:pt>
    <dgm:pt modelId="{449468CC-0EEA-4A39-BB3F-A5228CD068AE}" type="pres">
      <dgm:prSet presAssocID="{5196158A-AC41-40BF-B95E-78F977865CDA}" presName="compNode" presStyleCnt="0"/>
      <dgm:spPr/>
    </dgm:pt>
    <dgm:pt modelId="{4B49112C-ACF5-4D37-B0AE-6DA0743588CF}" type="pres">
      <dgm:prSet presAssocID="{5196158A-AC41-40BF-B95E-78F977865CDA}" presName="bgRect" presStyleLbl="bgShp" presStyleIdx="0" presStyleCnt="3"/>
      <dgm:spPr>
        <a:solidFill>
          <a:schemeClr val="accent6"/>
        </a:solidFill>
      </dgm:spPr>
    </dgm:pt>
    <dgm:pt modelId="{C4650D56-50EF-43F2-B52E-766167F56E32}" type="pres">
      <dgm:prSet presAssocID="{5196158A-AC41-40BF-B95E-78F977865CDA}" presName="iconRect" presStyleLbl="node1" presStyleIdx="0" presStyleCnt="3"/>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Kidneys with solid fill"/>
        </a:ext>
      </dgm:extLst>
    </dgm:pt>
    <dgm:pt modelId="{43C7CAE1-EEBD-4FB4-9A47-E762EF5BB62A}" type="pres">
      <dgm:prSet presAssocID="{5196158A-AC41-40BF-B95E-78F977865CDA}" presName="spaceRect" presStyleCnt="0"/>
      <dgm:spPr/>
    </dgm:pt>
    <dgm:pt modelId="{E415AEB5-5ADC-4F23-A47C-BA370A867498}" type="pres">
      <dgm:prSet presAssocID="{5196158A-AC41-40BF-B95E-78F977865CDA}" presName="parTx" presStyleLbl="revTx" presStyleIdx="0" presStyleCnt="3">
        <dgm:presLayoutVars>
          <dgm:chMax val="0"/>
          <dgm:chPref val="0"/>
        </dgm:presLayoutVars>
      </dgm:prSet>
      <dgm:spPr/>
    </dgm:pt>
    <dgm:pt modelId="{80E068B4-3291-412D-AA3F-099AE625E74E}" type="pres">
      <dgm:prSet presAssocID="{F2F9D58D-74C2-4425-BD6D-4BF9140E9604}" presName="sibTrans" presStyleCnt="0"/>
      <dgm:spPr/>
    </dgm:pt>
    <dgm:pt modelId="{44B3D9FF-66C6-4BDB-AFED-6CE03C07C81B}" type="pres">
      <dgm:prSet presAssocID="{3BD62916-0603-4572-889C-62D7ABD73498}" presName="compNode" presStyleCnt="0"/>
      <dgm:spPr/>
    </dgm:pt>
    <dgm:pt modelId="{0CCC051D-C3ED-44C1-803F-6FF37A06495D}" type="pres">
      <dgm:prSet presAssocID="{3BD62916-0603-4572-889C-62D7ABD73498}" presName="bgRect" presStyleLbl="bgShp" presStyleIdx="1" presStyleCnt="3" custLinFactNeighborY="-2540"/>
      <dgm:spPr>
        <a:solidFill>
          <a:schemeClr val="accent6"/>
        </a:solidFill>
      </dgm:spPr>
    </dgm:pt>
    <dgm:pt modelId="{746BD3C2-B34A-44F0-AC34-41341DEA322D}" type="pres">
      <dgm:prSet presAssocID="{3BD62916-0603-4572-889C-62D7ABD73498}"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Sling with solid fill"/>
        </a:ext>
      </dgm:extLst>
    </dgm:pt>
    <dgm:pt modelId="{46985168-F6E0-4E2F-909E-3726E03720C0}" type="pres">
      <dgm:prSet presAssocID="{3BD62916-0603-4572-889C-62D7ABD73498}" presName="spaceRect" presStyleCnt="0"/>
      <dgm:spPr/>
    </dgm:pt>
    <dgm:pt modelId="{7B65C68A-5F68-4F0F-BAAF-717D45D0BDE1}" type="pres">
      <dgm:prSet presAssocID="{3BD62916-0603-4572-889C-62D7ABD73498}" presName="parTx" presStyleLbl="revTx" presStyleIdx="1" presStyleCnt="3">
        <dgm:presLayoutVars>
          <dgm:chMax val="0"/>
          <dgm:chPref val="0"/>
        </dgm:presLayoutVars>
      </dgm:prSet>
      <dgm:spPr/>
    </dgm:pt>
    <dgm:pt modelId="{B1C367BA-CFF9-42F1-9A34-9EFFE45BE310}" type="pres">
      <dgm:prSet presAssocID="{3393A8AB-A19B-4FCD-95DA-6E1FA5B3BFC4}" presName="sibTrans" presStyleCnt="0"/>
      <dgm:spPr/>
    </dgm:pt>
    <dgm:pt modelId="{2A186AF8-D94B-40E9-8B69-0A4FE4920958}" type="pres">
      <dgm:prSet presAssocID="{8C28B07D-D474-48B0-ABC8-FC2A6DED8E27}" presName="compNode" presStyleCnt="0"/>
      <dgm:spPr/>
    </dgm:pt>
    <dgm:pt modelId="{2276735A-C37F-4AF0-AA3B-AB63D41341B1}" type="pres">
      <dgm:prSet presAssocID="{8C28B07D-D474-48B0-ABC8-FC2A6DED8E27}" presName="bgRect" presStyleLbl="bgShp" presStyleIdx="2" presStyleCnt="3"/>
      <dgm:spPr>
        <a:solidFill>
          <a:schemeClr val="accent6"/>
        </a:solidFill>
      </dgm:spPr>
    </dgm:pt>
    <dgm:pt modelId="{0704899E-780B-4CAE-BE13-2B07971007BD}" type="pres">
      <dgm:prSet presAssocID="{8C28B07D-D474-48B0-ABC8-FC2A6DED8E27}"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Sink"/>
        </a:ext>
      </dgm:extLst>
    </dgm:pt>
    <dgm:pt modelId="{48B51219-C1E2-4F92-86F0-AD4D60952024}" type="pres">
      <dgm:prSet presAssocID="{8C28B07D-D474-48B0-ABC8-FC2A6DED8E27}" presName="spaceRect" presStyleCnt="0"/>
      <dgm:spPr/>
    </dgm:pt>
    <dgm:pt modelId="{B81AB2F6-A844-439D-9D39-BA3D30B1CA3E}" type="pres">
      <dgm:prSet presAssocID="{8C28B07D-D474-48B0-ABC8-FC2A6DED8E27}" presName="parTx" presStyleLbl="revTx" presStyleIdx="2" presStyleCnt="3">
        <dgm:presLayoutVars>
          <dgm:chMax val="0"/>
          <dgm:chPref val="0"/>
        </dgm:presLayoutVars>
      </dgm:prSet>
      <dgm:spPr/>
    </dgm:pt>
  </dgm:ptLst>
  <dgm:cxnLst>
    <dgm:cxn modelId="{32D5FC06-5BF0-49AF-A132-A8D963B4EECD}" srcId="{E31B1BB7-198E-429B-AFB5-3F82E291E65D}" destId="{3BD62916-0603-4572-889C-62D7ABD73498}" srcOrd="1" destOrd="0" parTransId="{87A111F9-C2C6-49B1-B10E-14184D7FCF72}" sibTransId="{3393A8AB-A19B-4FCD-95DA-6E1FA5B3BFC4}"/>
    <dgm:cxn modelId="{04F1AD5B-C641-46BA-BA8E-DE12B7481F69}" type="presOf" srcId="{E31B1BB7-198E-429B-AFB5-3F82E291E65D}" destId="{0E134495-53CD-4950-9209-8CC403E4B16D}" srcOrd="0" destOrd="0" presId="urn:microsoft.com/office/officeart/2018/2/layout/IconVerticalSolidList"/>
    <dgm:cxn modelId="{FF41C452-9E6F-4B48-855E-9668E0F106C6}" type="presOf" srcId="{3BD62916-0603-4572-889C-62D7ABD73498}" destId="{7B65C68A-5F68-4F0F-BAAF-717D45D0BDE1}" srcOrd="0" destOrd="0" presId="urn:microsoft.com/office/officeart/2018/2/layout/IconVerticalSolidList"/>
    <dgm:cxn modelId="{A9180CBF-E9DD-4BDB-BC27-D5E95EE4EB75}" srcId="{E31B1BB7-198E-429B-AFB5-3F82E291E65D}" destId="{8C28B07D-D474-48B0-ABC8-FC2A6DED8E27}" srcOrd="2" destOrd="0" parTransId="{970606F8-384F-4D79-A1DC-48FECAC7EAF4}" sibTransId="{47F7229D-5F5F-4ED5-8744-3760985A9CC7}"/>
    <dgm:cxn modelId="{9CD9A4C9-FE0E-43DA-8F2A-7EF5412CBABB}" srcId="{E31B1BB7-198E-429B-AFB5-3F82E291E65D}" destId="{5196158A-AC41-40BF-B95E-78F977865CDA}" srcOrd="0" destOrd="0" parTransId="{1BAE08AF-39F2-48B7-A0DF-7B2C6FC73B52}" sibTransId="{F2F9D58D-74C2-4425-BD6D-4BF9140E9604}"/>
    <dgm:cxn modelId="{55FB8BDC-18EC-4458-9C64-76F7ACBC339D}" type="presOf" srcId="{5196158A-AC41-40BF-B95E-78F977865CDA}" destId="{E415AEB5-5ADC-4F23-A47C-BA370A867498}" srcOrd="0" destOrd="0" presId="urn:microsoft.com/office/officeart/2018/2/layout/IconVerticalSolidList"/>
    <dgm:cxn modelId="{3C48C4E8-A4B0-4370-A359-9D12481F56E4}" type="presOf" srcId="{8C28B07D-D474-48B0-ABC8-FC2A6DED8E27}" destId="{B81AB2F6-A844-439D-9D39-BA3D30B1CA3E}" srcOrd="0" destOrd="0" presId="urn:microsoft.com/office/officeart/2018/2/layout/IconVerticalSolidList"/>
    <dgm:cxn modelId="{CFAC3EC3-9B00-4FDF-A7E6-F3EBA99C131C}" type="presParOf" srcId="{0E134495-53CD-4950-9209-8CC403E4B16D}" destId="{449468CC-0EEA-4A39-BB3F-A5228CD068AE}" srcOrd="0" destOrd="0" presId="urn:microsoft.com/office/officeart/2018/2/layout/IconVerticalSolidList"/>
    <dgm:cxn modelId="{A0F04F8C-7753-4133-B66F-5EFBFE911372}" type="presParOf" srcId="{449468CC-0EEA-4A39-BB3F-A5228CD068AE}" destId="{4B49112C-ACF5-4D37-B0AE-6DA0743588CF}" srcOrd="0" destOrd="0" presId="urn:microsoft.com/office/officeart/2018/2/layout/IconVerticalSolidList"/>
    <dgm:cxn modelId="{B1D618D9-8509-4DCC-BFF9-1FDB96D61F5F}" type="presParOf" srcId="{449468CC-0EEA-4A39-BB3F-A5228CD068AE}" destId="{C4650D56-50EF-43F2-B52E-766167F56E32}" srcOrd="1" destOrd="0" presId="urn:microsoft.com/office/officeart/2018/2/layout/IconVerticalSolidList"/>
    <dgm:cxn modelId="{D281D522-129C-432F-950B-648B9293BF69}" type="presParOf" srcId="{449468CC-0EEA-4A39-BB3F-A5228CD068AE}" destId="{43C7CAE1-EEBD-4FB4-9A47-E762EF5BB62A}" srcOrd="2" destOrd="0" presId="urn:microsoft.com/office/officeart/2018/2/layout/IconVerticalSolidList"/>
    <dgm:cxn modelId="{220719B9-C6C0-4DB5-B7FA-FFFA9ABDA4E8}" type="presParOf" srcId="{449468CC-0EEA-4A39-BB3F-A5228CD068AE}" destId="{E415AEB5-5ADC-4F23-A47C-BA370A867498}" srcOrd="3" destOrd="0" presId="urn:microsoft.com/office/officeart/2018/2/layout/IconVerticalSolidList"/>
    <dgm:cxn modelId="{7FEA45FF-0320-4BF1-A914-9E4D0E43383E}" type="presParOf" srcId="{0E134495-53CD-4950-9209-8CC403E4B16D}" destId="{80E068B4-3291-412D-AA3F-099AE625E74E}" srcOrd="1" destOrd="0" presId="urn:microsoft.com/office/officeart/2018/2/layout/IconVerticalSolidList"/>
    <dgm:cxn modelId="{1F1B2463-C518-4A56-A10A-338A185E3B2D}" type="presParOf" srcId="{0E134495-53CD-4950-9209-8CC403E4B16D}" destId="{44B3D9FF-66C6-4BDB-AFED-6CE03C07C81B}" srcOrd="2" destOrd="0" presId="urn:microsoft.com/office/officeart/2018/2/layout/IconVerticalSolidList"/>
    <dgm:cxn modelId="{28D81578-4DDC-4132-9078-B7B6FF745926}" type="presParOf" srcId="{44B3D9FF-66C6-4BDB-AFED-6CE03C07C81B}" destId="{0CCC051D-C3ED-44C1-803F-6FF37A06495D}" srcOrd="0" destOrd="0" presId="urn:microsoft.com/office/officeart/2018/2/layout/IconVerticalSolidList"/>
    <dgm:cxn modelId="{88244AD1-068C-4899-98A6-12865506F86B}" type="presParOf" srcId="{44B3D9FF-66C6-4BDB-AFED-6CE03C07C81B}" destId="{746BD3C2-B34A-44F0-AC34-41341DEA322D}" srcOrd="1" destOrd="0" presId="urn:microsoft.com/office/officeart/2018/2/layout/IconVerticalSolidList"/>
    <dgm:cxn modelId="{D7C68199-9BBB-4CB4-B904-52D075DEA78B}" type="presParOf" srcId="{44B3D9FF-66C6-4BDB-AFED-6CE03C07C81B}" destId="{46985168-F6E0-4E2F-909E-3726E03720C0}" srcOrd="2" destOrd="0" presId="urn:microsoft.com/office/officeart/2018/2/layout/IconVerticalSolidList"/>
    <dgm:cxn modelId="{FAE081F4-34D4-4158-BC96-B495E48B8452}" type="presParOf" srcId="{44B3D9FF-66C6-4BDB-AFED-6CE03C07C81B}" destId="{7B65C68A-5F68-4F0F-BAAF-717D45D0BDE1}" srcOrd="3" destOrd="0" presId="urn:microsoft.com/office/officeart/2018/2/layout/IconVerticalSolidList"/>
    <dgm:cxn modelId="{46CF397C-50C9-4F30-8FC3-28D536E20F6C}" type="presParOf" srcId="{0E134495-53CD-4950-9209-8CC403E4B16D}" destId="{B1C367BA-CFF9-42F1-9A34-9EFFE45BE310}" srcOrd="3" destOrd="0" presId="urn:microsoft.com/office/officeart/2018/2/layout/IconVerticalSolidList"/>
    <dgm:cxn modelId="{5916EA03-F77B-4BC4-A103-C0B4A5C7E8CF}" type="presParOf" srcId="{0E134495-53CD-4950-9209-8CC403E4B16D}" destId="{2A186AF8-D94B-40E9-8B69-0A4FE4920958}" srcOrd="4" destOrd="0" presId="urn:microsoft.com/office/officeart/2018/2/layout/IconVerticalSolidList"/>
    <dgm:cxn modelId="{045F359B-A4FB-49E3-A72E-7F779A248EB3}" type="presParOf" srcId="{2A186AF8-D94B-40E9-8B69-0A4FE4920958}" destId="{2276735A-C37F-4AF0-AA3B-AB63D41341B1}" srcOrd="0" destOrd="0" presId="urn:microsoft.com/office/officeart/2018/2/layout/IconVerticalSolidList"/>
    <dgm:cxn modelId="{1BE94CE1-CD44-43FD-BFF3-7548564D0D16}" type="presParOf" srcId="{2A186AF8-D94B-40E9-8B69-0A4FE4920958}" destId="{0704899E-780B-4CAE-BE13-2B07971007BD}" srcOrd="1" destOrd="0" presId="urn:microsoft.com/office/officeart/2018/2/layout/IconVerticalSolidList"/>
    <dgm:cxn modelId="{4D9F1228-EDAF-4656-96E7-232C66814E90}" type="presParOf" srcId="{2A186AF8-D94B-40E9-8B69-0A4FE4920958}" destId="{48B51219-C1E2-4F92-86F0-AD4D60952024}" srcOrd="2" destOrd="0" presId="urn:microsoft.com/office/officeart/2018/2/layout/IconVerticalSolidList"/>
    <dgm:cxn modelId="{C456DC9A-843A-43C7-B144-24EFD6050D39}" type="presParOf" srcId="{2A186AF8-D94B-40E9-8B69-0A4FE4920958}" destId="{B81AB2F6-A844-439D-9D39-BA3D30B1CA3E}"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76532A2-C329-47C5-B35C-6ED474574EAF}">
      <dsp:nvSpPr>
        <dsp:cNvPr id="0" name=""/>
        <dsp:cNvSpPr/>
      </dsp:nvSpPr>
      <dsp:spPr>
        <a:xfrm>
          <a:off x="0" y="16409"/>
          <a:ext cx="9601200" cy="2113678"/>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b="1" kern="1200"/>
            <a:t>Hemodialysis</a:t>
          </a:r>
          <a:r>
            <a:rPr lang="en-US" sz="3000" kern="1200"/>
            <a:t> is ongoing dialysis (3 to 5 times a week) that cleans your blood, usually in a dialysis center. The hemodialysis access is in your arm.</a:t>
          </a:r>
        </a:p>
      </dsp:txBody>
      <dsp:txXfrm>
        <a:off x="103181" y="119590"/>
        <a:ext cx="9394838" cy="1907316"/>
      </dsp:txXfrm>
    </dsp:sp>
    <dsp:sp modelId="{96B42C15-122F-4AE5-863F-4CA2D794AEA2}">
      <dsp:nvSpPr>
        <dsp:cNvPr id="0" name=""/>
        <dsp:cNvSpPr/>
      </dsp:nvSpPr>
      <dsp:spPr>
        <a:xfrm>
          <a:off x="0" y="2216487"/>
          <a:ext cx="9601200" cy="2113678"/>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b="1" kern="1200"/>
            <a:t>Peritoneal dialysis</a:t>
          </a:r>
          <a:r>
            <a:rPr lang="en-US" sz="3000" kern="1200"/>
            <a:t> is ongoing dialysis (daily) that collects waste from the blood by washing the empty space in the abdomen (peritoneal cavity). It can be done from home. The access for this is in your abdomen.</a:t>
          </a:r>
        </a:p>
      </dsp:txBody>
      <dsp:txXfrm>
        <a:off x="103181" y="2319668"/>
        <a:ext cx="9394838" cy="190731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51A4352-64F4-410B-A2E1-18057B53523C}">
      <dsp:nvSpPr>
        <dsp:cNvPr id="0" name=""/>
        <dsp:cNvSpPr/>
      </dsp:nvSpPr>
      <dsp:spPr>
        <a:xfrm>
          <a:off x="0" y="0"/>
          <a:ext cx="5311139" cy="1305763"/>
        </a:xfrm>
        <a:prstGeom prst="roundRect">
          <a:avLst>
            <a:gd name="adj" fmla="val 10000"/>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a:t>The spent dialysate is a highly saline liquid consisting of urea, creatinine, uric acid, phosphate, etc. </a:t>
          </a:r>
        </a:p>
      </dsp:txBody>
      <dsp:txXfrm>
        <a:off x="38244" y="38244"/>
        <a:ext cx="3902119" cy="1229275"/>
      </dsp:txXfrm>
    </dsp:sp>
    <dsp:sp modelId="{3371E542-BDCE-4338-9575-0056E10EB487}">
      <dsp:nvSpPr>
        <dsp:cNvPr id="0" name=""/>
        <dsp:cNvSpPr/>
      </dsp:nvSpPr>
      <dsp:spPr>
        <a:xfrm>
          <a:off x="468629" y="1523390"/>
          <a:ext cx="5311139" cy="1305763"/>
        </a:xfrm>
        <a:prstGeom prst="roundRect">
          <a:avLst>
            <a:gd name="adj" fmla="val 10000"/>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a:t>A major challenge for the reuse of spent dialysate is removal of urea, the main nitrogenous waste product. </a:t>
          </a:r>
        </a:p>
      </dsp:txBody>
      <dsp:txXfrm>
        <a:off x="506873" y="1561634"/>
        <a:ext cx="3917275" cy="1229275"/>
      </dsp:txXfrm>
    </dsp:sp>
    <dsp:sp modelId="{509E1AF9-E7C2-419E-A55D-73926E6619A4}">
      <dsp:nvSpPr>
        <dsp:cNvPr id="0" name=""/>
        <dsp:cNvSpPr/>
      </dsp:nvSpPr>
      <dsp:spPr>
        <a:xfrm>
          <a:off x="937259" y="3046780"/>
          <a:ext cx="5311139" cy="1305763"/>
        </a:xfrm>
        <a:prstGeom prst="roundRect">
          <a:avLst>
            <a:gd name="adj" fmla="val 10000"/>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a:t>Due to its small molecular weight (60 Da) and electroneutral nature, it is difficult to be removed by sorbents.</a:t>
          </a:r>
        </a:p>
      </dsp:txBody>
      <dsp:txXfrm>
        <a:off x="975503" y="3085024"/>
        <a:ext cx="3917275" cy="1229275"/>
      </dsp:txXfrm>
    </dsp:sp>
    <dsp:sp modelId="{9D58F842-9610-4A13-9EF6-23CFC1593460}">
      <dsp:nvSpPr>
        <dsp:cNvPr id="0" name=""/>
        <dsp:cNvSpPr/>
      </dsp:nvSpPr>
      <dsp:spPr>
        <a:xfrm>
          <a:off x="4462393" y="990203"/>
          <a:ext cx="848746" cy="848746"/>
        </a:xfrm>
        <a:prstGeom prst="downArrow">
          <a:avLst>
            <a:gd name="adj1" fmla="val 55000"/>
            <a:gd name="adj2" fmla="val 45000"/>
          </a:avLst>
        </a:prstGeom>
        <a:solidFill>
          <a:schemeClr val="accent3">
            <a:alpha val="90000"/>
            <a:tint val="40000"/>
            <a:hueOff val="0"/>
            <a:satOff val="0"/>
            <a:lumOff val="0"/>
            <a:alphaOff val="0"/>
          </a:schemeClr>
        </a:solidFill>
        <a:ln w="6350" cap="flat" cmpd="sng" algn="ctr">
          <a:solidFill>
            <a:schemeClr val="accent3">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a:off x="4653361" y="990203"/>
        <a:ext cx="466810" cy="638681"/>
      </dsp:txXfrm>
    </dsp:sp>
    <dsp:sp modelId="{AF7C5DAA-0908-4B51-9D7B-E594D58B82C0}">
      <dsp:nvSpPr>
        <dsp:cNvPr id="0" name=""/>
        <dsp:cNvSpPr/>
      </dsp:nvSpPr>
      <dsp:spPr>
        <a:xfrm>
          <a:off x="4931022" y="2504889"/>
          <a:ext cx="848746" cy="848746"/>
        </a:xfrm>
        <a:prstGeom prst="downArrow">
          <a:avLst>
            <a:gd name="adj1" fmla="val 55000"/>
            <a:gd name="adj2" fmla="val 45000"/>
          </a:avLst>
        </a:prstGeom>
        <a:solidFill>
          <a:schemeClr val="accent3">
            <a:alpha val="90000"/>
            <a:tint val="40000"/>
            <a:hueOff val="0"/>
            <a:satOff val="0"/>
            <a:lumOff val="0"/>
            <a:alphaOff val="0"/>
          </a:schemeClr>
        </a:solidFill>
        <a:ln w="6350" cap="flat" cmpd="sng" algn="ctr">
          <a:solidFill>
            <a:schemeClr val="accent3">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a:off x="5121990" y="2504889"/>
        <a:ext cx="466810" cy="63868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B49112C-ACF5-4D37-B0AE-6DA0743588CF}">
      <dsp:nvSpPr>
        <dsp:cNvPr id="0" name=""/>
        <dsp:cNvSpPr/>
      </dsp:nvSpPr>
      <dsp:spPr>
        <a:xfrm>
          <a:off x="0" y="530"/>
          <a:ext cx="9601200" cy="1241575"/>
        </a:xfrm>
        <a:prstGeom prst="roundRect">
          <a:avLst>
            <a:gd name="adj" fmla="val 10000"/>
          </a:avLst>
        </a:prstGeom>
        <a:solidFill>
          <a:schemeClr val="accent6"/>
        </a:solidFill>
        <a:ln>
          <a:noFill/>
        </a:ln>
        <a:effectLst/>
      </dsp:spPr>
      <dsp:style>
        <a:lnRef idx="0">
          <a:scrgbClr r="0" g="0" b="0"/>
        </a:lnRef>
        <a:fillRef idx="1">
          <a:scrgbClr r="0" g="0" b="0"/>
        </a:fillRef>
        <a:effectRef idx="0">
          <a:scrgbClr r="0" g="0" b="0"/>
        </a:effectRef>
        <a:fontRef idx="minor"/>
      </dsp:style>
    </dsp:sp>
    <dsp:sp modelId="{C4650D56-50EF-43F2-B52E-766167F56E32}">
      <dsp:nvSpPr>
        <dsp:cNvPr id="0" name=""/>
        <dsp:cNvSpPr/>
      </dsp:nvSpPr>
      <dsp:spPr>
        <a:xfrm>
          <a:off x="375576" y="279885"/>
          <a:ext cx="682866" cy="682866"/>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415AEB5-5ADC-4F23-A47C-BA370A867498}">
      <dsp:nvSpPr>
        <dsp:cNvPr id="0" name=""/>
        <dsp:cNvSpPr/>
      </dsp:nvSpPr>
      <dsp:spPr>
        <a:xfrm>
          <a:off x="1434019" y="530"/>
          <a:ext cx="8167180" cy="12415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400" tIns="131400" rIns="131400" bIns="131400" numCol="1" spcCol="1270" anchor="ctr" anchorCtr="0">
          <a:noAutofit/>
        </a:bodyPr>
        <a:lstStyle/>
        <a:p>
          <a:pPr marL="0" lvl="0" indent="0" algn="l" defTabSz="1111250">
            <a:lnSpc>
              <a:spcPct val="100000"/>
            </a:lnSpc>
            <a:spcBef>
              <a:spcPct val="0"/>
            </a:spcBef>
            <a:spcAft>
              <a:spcPct val="35000"/>
            </a:spcAft>
            <a:buNone/>
          </a:pPr>
          <a:r>
            <a:rPr lang="en-US" sz="2500" kern="1200">
              <a:latin typeface="Arial" panose="020B0604020202020204" pitchFamily="34" charset="0"/>
              <a:cs typeface="Arial" panose="020B0604020202020204" pitchFamily="34" charset="0"/>
            </a:rPr>
            <a:t>Hemodialysis and peritoneal will be the main medical processes the system is used for</a:t>
          </a:r>
        </a:p>
      </dsp:txBody>
      <dsp:txXfrm>
        <a:off x="1434019" y="530"/>
        <a:ext cx="8167180" cy="1241575"/>
      </dsp:txXfrm>
    </dsp:sp>
    <dsp:sp modelId="{0CCC051D-C3ED-44C1-803F-6FF37A06495D}">
      <dsp:nvSpPr>
        <dsp:cNvPr id="0" name=""/>
        <dsp:cNvSpPr/>
      </dsp:nvSpPr>
      <dsp:spPr>
        <a:xfrm>
          <a:off x="0" y="1520963"/>
          <a:ext cx="9601200" cy="1241575"/>
        </a:xfrm>
        <a:prstGeom prst="roundRect">
          <a:avLst>
            <a:gd name="adj" fmla="val 10000"/>
          </a:avLst>
        </a:prstGeom>
        <a:solidFill>
          <a:schemeClr val="accent6"/>
        </a:solidFill>
        <a:ln>
          <a:noFill/>
        </a:ln>
        <a:effectLst/>
      </dsp:spPr>
      <dsp:style>
        <a:lnRef idx="0">
          <a:scrgbClr r="0" g="0" b="0"/>
        </a:lnRef>
        <a:fillRef idx="1">
          <a:scrgbClr r="0" g="0" b="0"/>
        </a:fillRef>
        <a:effectRef idx="0">
          <a:scrgbClr r="0" g="0" b="0"/>
        </a:effectRef>
        <a:fontRef idx="minor"/>
      </dsp:style>
    </dsp:sp>
    <dsp:sp modelId="{746BD3C2-B34A-44F0-AC34-41341DEA322D}">
      <dsp:nvSpPr>
        <dsp:cNvPr id="0" name=""/>
        <dsp:cNvSpPr/>
      </dsp:nvSpPr>
      <dsp:spPr>
        <a:xfrm>
          <a:off x="375576" y="1831854"/>
          <a:ext cx="682866" cy="68286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B65C68A-5F68-4F0F-BAAF-717D45D0BDE1}">
      <dsp:nvSpPr>
        <dsp:cNvPr id="0" name=""/>
        <dsp:cNvSpPr/>
      </dsp:nvSpPr>
      <dsp:spPr>
        <a:xfrm>
          <a:off x="1434019" y="1552499"/>
          <a:ext cx="8167180" cy="12415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400" tIns="131400" rIns="131400" bIns="131400" numCol="1" spcCol="1270" anchor="ctr" anchorCtr="0">
          <a:noAutofit/>
        </a:bodyPr>
        <a:lstStyle/>
        <a:p>
          <a:pPr marL="0" lvl="0" indent="0" algn="l" defTabSz="1111250">
            <a:lnSpc>
              <a:spcPct val="100000"/>
            </a:lnSpc>
            <a:spcBef>
              <a:spcPct val="0"/>
            </a:spcBef>
            <a:spcAft>
              <a:spcPct val="35000"/>
            </a:spcAft>
            <a:buNone/>
          </a:pPr>
          <a:r>
            <a:rPr lang="en-US" sz="2500" kern="1200">
              <a:latin typeface="Arial" panose="020B0604020202020204" pitchFamily="34" charset="0"/>
              <a:cs typeface="Arial" panose="020B0604020202020204" pitchFamily="34" charset="0"/>
            </a:rPr>
            <a:t>The system will only be used by one patient at a time</a:t>
          </a:r>
        </a:p>
      </dsp:txBody>
      <dsp:txXfrm>
        <a:off x="1434019" y="1552499"/>
        <a:ext cx="8167180" cy="1241575"/>
      </dsp:txXfrm>
    </dsp:sp>
    <dsp:sp modelId="{2276735A-C37F-4AF0-AA3B-AB63D41341B1}">
      <dsp:nvSpPr>
        <dsp:cNvPr id="0" name=""/>
        <dsp:cNvSpPr/>
      </dsp:nvSpPr>
      <dsp:spPr>
        <a:xfrm>
          <a:off x="0" y="3104469"/>
          <a:ext cx="9601200" cy="1241575"/>
        </a:xfrm>
        <a:prstGeom prst="roundRect">
          <a:avLst>
            <a:gd name="adj" fmla="val 10000"/>
          </a:avLst>
        </a:prstGeom>
        <a:solidFill>
          <a:schemeClr val="accent6"/>
        </a:solidFill>
        <a:ln>
          <a:noFill/>
        </a:ln>
        <a:effectLst/>
      </dsp:spPr>
      <dsp:style>
        <a:lnRef idx="0">
          <a:scrgbClr r="0" g="0" b="0"/>
        </a:lnRef>
        <a:fillRef idx="1">
          <a:scrgbClr r="0" g="0" b="0"/>
        </a:fillRef>
        <a:effectRef idx="0">
          <a:scrgbClr r="0" g="0" b="0"/>
        </a:effectRef>
        <a:fontRef idx="minor"/>
      </dsp:style>
    </dsp:sp>
    <dsp:sp modelId="{0704899E-780B-4CAE-BE13-2B07971007BD}">
      <dsp:nvSpPr>
        <dsp:cNvPr id="0" name=""/>
        <dsp:cNvSpPr/>
      </dsp:nvSpPr>
      <dsp:spPr>
        <a:xfrm>
          <a:off x="375576" y="3383823"/>
          <a:ext cx="682866" cy="68286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81AB2F6-A844-439D-9D39-BA3D30B1CA3E}">
      <dsp:nvSpPr>
        <dsp:cNvPr id="0" name=""/>
        <dsp:cNvSpPr/>
      </dsp:nvSpPr>
      <dsp:spPr>
        <a:xfrm>
          <a:off x="1434019" y="3104469"/>
          <a:ext cx="8167180" cy="12415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400" tIns="131400" rIns="131400" bIns="131400" numCol="1" spcCol="1270" anchor="ctr" anchorCtr="0">
          <a:noAutofit/>
        </a:bodyPr>
        <a:lstStyle/>
        <a:p>
          <a:pPr marL="0" lvl="0" indent="0" algn="l" defTabSz="1111250">
            <a:lnSpc>
              <a:spcPct val="100000"/>
            </a:lnSpc>
            <a:spcBef>
              <a:spcPct val="0"/>
            </a:spcBef>
            <a:spcAft>
              <a:spcPct val="35000"/>
            </a:spcAft>
            <a:buNone/>
          </a:pPr>
          <a:r>
            <a:rPr lang="en-US" sz="2500" kern="1200">
              <a:latin typeface="Arial" panose="020B0604020202020204" pitchFamily="34" charset="0"/>
              <a:cs typeface="Arial" panose="020B0604020202020204" pitchFamily="34" charset="0"/>
            </a:rPr>
            <a:t>The incoming flow is laminar</a:t>
          </a:r>
        </a:p>
      </dsp:txBody>
      <dsp:txXfrm>
        <a:off x="1434019" y="3104469"/>
        <a:ext cx="8167180" cy="1241575"/>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FBD1768-8777-0D4D-8307-70FFA4DE0B86}" type="datetimeFigureOut">
              <a:rPr lang="en-US" smtClean="0"/>
              <a:t>1/30/2024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1CCC1AB-48B7-0748-A812-2B7A531C5611}" type="slidenum">
              <a:rPr lang="en-US" smtClean="0"/>
              <a:t>‹#›</a:t>
            </a:fld>
            <a:endParaRPr lang="en-US"/>
          </a:p>
        </p:txBody>
      </p:sp>
    </p:spTree>
    <p:extLst>
      <p:ext uri="{BB962C8B-B14F-4D97-AF65-F5344CB8AC3E}">
        <p14:creationId xmlns:p14="http://schemas.microsoft.com/office/powerpoint/2010/main" val="2061106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1CCC1AB-48B7-0748-A812-2B7A531C5611}" type="slidenum">
              <a:rPr lang="en-US" smtClean="0"/>
              <a:t>2</a:t>
            </a:fld>
            <a:endParaRPr lang="en-US"/>
          </a:p>
        </p:txBody>
      </p:sp>
    </p:spTree>
    <p:extLst>
      <p:ext uri="{BB962C8B-B14F-4D97-AF65-F5344CB8AC3E}">
        <p14:creationId xmlns:p14="http://schemas.microsoft.com/office/powerpoint/2010/main" val="11584357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1CCC1AB-48B7-0748-A812-2B7A531C5611}" type="slidenum">
              <a:rPr lang="en-US" smtClean="0"/>
              <a:t>13</a:t>
            </a:fld>
            <a:endParaRPr lang="en-US"/>
          </a:p>
        </p:txBody>
      </p:sp>
    </p:spTree>
    <p:extLst>
      <p:ext uri="{BB962C8B-B14F-4D97-AF65-F5344CB8AC3E}">
        <p14:creationId xmlns:p14="http://schemas.microsoft.com/office/powerpoint/2010/main" val="38152502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May animate the process instead</a:t>
            </a:r>
          </a:p>
        </p:txBody>
      </p:sp>
      <p:sp>
        <p:nvSpPr>
          <p:cNvPr id="4" name="Slide Number Placeholder 3"/>
          <p:cNvSpPr>
            <a:spLocks noGrp="1"/>
          </p:cNvSpPr>
          <p:nvPr>
            <p:ph type="sldNum" sz="quarter" idx="5"/>
          </p:nvPr>
        </p:nvSpPr>
        <p:spPr/>
        <p:txBody>
          <a:bodyPr/>
          <a:lstStyle/>
          <a:p>
            <a:fld id="{41CCC1AB-48B7-0748-A812-2B7A531C5611}" type="slidenum">
              <a:rPr lang="en-US" smtClean="0"/>
              <a:t>14</a:t>
            </a:fld>
            <a:endParaRPr lang="en-US"/>
          </a:p>
        </p:txBody>
      </p:sp>
    </p:spTree>
    <p:extLst>
      <p:ext uri="{BB962C8B-B14F-4D97-AF65-F5344CB8AC3E}">
        <p14:creationId xmlns:p14="http://schemas.microsoft.com/office/powerpoint/2010/main" val="27594919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1CCC1AB-48B7-0748-A812-2B7A531C5611}" type="slidenum">
              <a:rPr lang="en-US" smtClean="0"/>
              <a:t>16</a:t>
            </a:fld>
            <a:endParaRPr lang="en-US"/>
          </a:p>
        </p:txBody>
      </p:sp>
    </p:spTree>
    <p:extLst>
      <p:ext uri="{BB962C8B-B14F-4D97-AF65-F5344CB8AC3E}">
        <p14:creationId xmlns:p14="http://schemas.microsoft.com/office/powerpoint/2010/main" val="27695556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Should we go into the individual components?</a:t>
            </a:r>
          </a:p>
        </p:txBody>
      </p:sp>
      <p:sp>
        <p:nvSpPr>
          <p:cNvPr id="4" name="Slide Number Placeholder 3"/>
          <p:cNvSpPr>
            <a:spLocks noGrp="1"/>
          </p:cNvSpPr>
          <p:nvPr>
            <p:ph type="sldNum" sz="quarter" idx="5"/>
          </p:nvPr>
        </p:nvSpPr>
        <p:spPr/>
        <p:txBody>
          <a:bodyPr/>
          <a:lstStyle/>
          <a:p>
            <a:fld id="{41CCC1AB-48B7-0748-A812-2B7A531C5611}" type="slidenum">
              <a:rPr lang="en-US" smtClean="0"/>
              <a:t>17</a:t>
            </a:fld>
            <a:endParaRPr lang="en-US"/>
          </a:p>
        </p:txBody>
      </p:sp>
    </p:spTree>
    <p:extLst>
      <p:ext uri="{BB962C8B-B14F-4D97-AF65-F5344CB8AC3E}">
        <p14:creationId xmlns:p14="http://schemas.microsoft.com/office/powerpoint/2010/main" val="22838061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Should we go into the individual components?</a:t>
            </a:r>
          </a:p>
        </p:txBody>
      </p:sp>
      <p:sp>
        <p:nvSpPr>
          <p:cNvPr id="4" name="Slide Number Placeholder 3"/>
          <p:cNvSpPr>
            <a:spLocks noGrp="1"/>
          </p:cNvSpPr>
          <p:nvPr>
            <p:ph type="sldNum" sz="quarter" idx="5"/>
          </p:nvPr>
        </p:nvSpPr>
        <p:spPr/>
        <p:txBody>
          <a:bodyPr/>
          <a:lstStyle/>
          <a:p>
            <a:fld id="{41CCC1AB-48B7-0748-A812-2B7A531C5611}" type="slidenum">
              <a:rPr lang="en-US" smtClean="0"/>
              <a:t>18</a:t>
            </a:fld>
            <a:endParaRPr lang="en-US"/>
          </a:p>
        </p:txBody>
      </p:sp>
    </p:spTree>
    <p:extLst>
      <p:ext uri="{BB962C8B-B14F-4D97-AF65-F5344CB8AC3E}">
        <p14:creationId xmlns:p14="http://schemas.microsoft.com/office/powerpoint/2010/main" val="22940005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*thoughts on needing to mention this in terms of simulating dialysate</a:t>
            </a:r>
          </a:p>
        </p:txBody>
      </p:sp>
      <p:sp>
        <p:nvSpPr>
          <p:cNvPr id="4" name="Slide Number Placeholder 3"/>
          <p:cNvSpPr>
            <a:spLocks noGrp="1"/>
          </p:cNvSpPr>
          <p:nvPr>
            <p:ph type="sldNum" sz="quarter" idx="5"/>
          </p:nvPr>
        </p:nvSpPr>
        <p:spPr/>
        <p:txBody>
          <a:bodyPr/>
          <a:lstStyle/>
          <a:p>
            <a:fld id="{41CCC1AB-48B7-0748-A812-2B7A531C5611}" type="slidenum">
              <a:rPr lang="en-US" smtClean="0"/>
              <a:t>20</a:t>
            </a:fld>
            <a:endParaRPr lang="en-US"/>
          </a:p>
        </p:txBody>
      </p:sp>
    </p:spTree>
    <p:extLst>
      <p:ext uri="{BB962C8B-B14F-4D97-AF65-F5344CB8AC3E}">
        <p14:creationId xmlns:p14="http://schemas.microsoft.com/office/powerpoint/2010/main" val="13765227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https://www.grainger.com/product/EXTECH-Conductivity-Meter-38W993</a:t>
            </a:r>
          </a:p>
          <a:p>
            <a:endParaRPr lang="en-US"/>
          </a:p>
        </p:txBody>
      </p:sp>
      <p:sp>
        <p:nvSpPr>
          <p:cNvPr id="4" name="Slide Number Placeholder 3"/>
          <p:cNvSpPr>
            <a:spLocks noGrp="1"/>
          </p:cNvSpPr>
          <p:nvPr>
            <p:ph type="sldNum" sz="quarter" idx="5"/>
          </p:nvPr>
        </p:nvSpPr>
        <p:spPr/>
        <p:txBody>
          <a:bodyPr/>
          <a:lstStyle/>
          <a:p>
            <a:fld id="{41CCC1AB-48B7-0748-A812-2B7A531C5611}" type="slidenum">
              <a:rPr lang="en-US" smtClean="0"/>
              <a:t>21</a:t>
            </a:fld>
            <a:endParaRPr lang="en-US"/>
          </a:p>
        </p:txBody>
      </p:sp>
    </p:spTree>
    <p:extLst>
      <p:ext uri="{BB962C8B-B14F-4D97-AF65-F5344CB8AC3E}">
        <p14:creationId xmlns:p14="http://schemas.microsoft.com/office/powerpoint/2010/main" val="3080093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Urea raises the pH and </a:t>
            </a:r>
          </a:p>
        </p:txBody>
      </p:sp>
      <p:sp>
        <p:nvSpPr>
          <p:cNvPr id="4" name="Slide Number Placeholder 3"/>
          <p:cNvSpPr>
            <a:spLocks noGrp="1"/>
          </p:cNvSpPr>
          <p:nvPr>
            <p:ph type="sldNum" sz="quarter" idx="5"/>
          </p:nvPr>
        </p:nvSpPr>
        <p:spPr/>
        <p:txBody>
          <a:bodyPr/>
          <a:lstStyle/>
          <a:p>
            <a:fld id="{41CCC1AB-48B7-0748-A812-2B7A531C5611}" type="slidenum">
              <a:rPr lang="en-US" smtClean="0"/>
              <a:t>22</a:t>
            </a:fld>
            <a:endParaRPr lang="en-US"/>
          </a:p>
        </p:txBody>
      </p:sp>
    </p:spTree>
    <p:extLst>
      <p:ext uri="{BB962C8B-B14F-4D97-AF65-F5344CB8AC3E}">
        <p14:creationId xmlns:p14="http://schemas.microsoft.com/office/powerpoint/2010/main" val="161013498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1CCC1AB-48B7-0748-A812-2B7A531C5611}" type="slidenum">
              <a:rPr lang="en-US" smtClean="0"/>
              <a:t>23</a:t>
            </a:fld>
            <a:endParaRPr lang="en-US"/>
          </a:p>
        </p:txBody>
      </p:sp>
    </p:spTree>
    <p:extLst>
      <p:ext uri="{BB962C8B-B14F-4D97-AF65-F5344CB8AC3E}">
        <p14:creationId xmlns:p14="http://schemas.microsoft.com/office/powerpoint/2010/main" val="3909475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Add groups linked in info in QR code</a:t>
            </a:r>
          </a:p>
          <a:p>
            <a:endParaRPr lang="en-US"/>
          </a:p>
        </p:txBody>
      </p:sp>
      <p:sp>
        <p:nvSpPr>
          <p:cNvPr id="4" name="Slide Number Placeholder 3"/>
          <p:cNvSpPr>
            <a:spLocks noGrp="1"/>
          </p:cNvSpPr>
          <p:nvPr>
            <p:ph type="sldNum" sz="quarter" idx="5"/>
          </p:nvPr>
        </p:nvSpPr>
        <p:spPr/>
        <p:txBody>
          <a:bodyPr/>
          <a:lstStyle/>
          <a:p>
            <a:fld id="{41CCC1AB-48B7-0748-A812-2B7A531C5611}" type="slidenum">
              <a:rPr lang="en-US" smtClean="0"/>
              <a:t>24</a:t>
            </a:fld>
            <a:endParaRPr lang="en-US"/>
          </a:p>
        </p:txBody>
      </p:sp>
    </p:spTree>
    <p:extLst>
      <p:ext uri="{BB962C8B-B14F-4D97-AF65-F5344CB8AC3E}">
        <p14:creationId xmlns:p14="http://schemas.microsoft.com/office/powerpoint/2010/main" val="20373441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1CCC1AB-48B7-0748-A812-2B7A531C5611}" type="slidenum">
              <a:rPr lang="en-US" smtClean="0"/>
              <a:t>3</a:t>
            </a:fld>
            <a:endParaRPr lang="en-US"/>
          </a:p>
        </p:txBody>
      </p:sp>
    </p:spTree>
    <p:extLst>
      <p:ext uri="{BB962C8B-B14F-4D97-AF65-F5344CB8AC3E}">
        <p14:creationId xmlns:p14="http://schemas.microsoft.com/office/powerpoint/2010/main" val="165593235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*include specific parts we’ve ordered</a:t>
            </a:r>
          </a:p>
          <a:p>
            <a:pPr marL="171450" indent="-171450">
              <a:buFont typeface="Arial" panose="020B0604020202020204" pitchFamily="34" charset="0"/>
              <a:buChar char="•"/>
            </a:pPr>
            <a:r>
              <a:rPr lang="en-US"/>
              <a:t>Water supply will need to include the RO system</a:t>
            </a:r>
          </a:p>
          <a:p>
            <a:pPr marL="171450" indent="-171450">
              <a:buFont typeface="Arial" panose="020B0604020202020204" pitchFamily="34" charset="0"/>
              <a:buChar char="•"/>
            </a:pPr>
            <a:r>
              <a:rPr lang="en-US"/>
              <a:t>Filter will need to </a:t>
            </a:r>
            <a:r>
              <a:rPr lang="en-US" err="1"/>
              <a:t>to</a:t>
            </a:r>
            <a:r>
              <a:rPr lang="en-US"/>
              <a:t> be the CNT membrane</a:t>
            </a:r>
          </a:p>
          <a:p>
            <a:pPr marL="171450" indent="-171450">
              <a:buFont typeface="Arial" panose="020B0604020202020204" pitchFamily="34" charset="0"/>
              <a:buChar char="•"/>
            </a:pPr>
            <a:r>
              <a:rPr lang="en-US"/>
              <a:t>Pumps and piping being used</a:t>
            </a:r>
          </a:p>
        </p:txBody>
      </p:sp>
      <p:sp>
        <p:nvSpPr>
          <p:cNvPr id="4" name="Slide Number Placeholder 3"/>
          <p:cNvSpPr>
            <a:spLocks noGrp="1"/>
          </p:cNvSpPr>
          <p:nvPr>
            <p:ph type="sldNum" sz="quarter" idx="5"/>
          </p:nvPr>
        </p:nvSpPr>
        <p:spPr/>
        <p:txBody>
          <a:bodyPr/>
          <a:lstStyle/>
          <a:p>
            <a:fld id="{41CCC1AB-48B7-0748-A812-2B7A531C5611}" type="slidenum">
              <a:rPr lang="en-US" smtClean="0"/>
              <a:t>40</a:t>
            </a:fld>
            <a:endParaRPr lang="en-US"/>
          </a:p>
        </p:txBody>
      </p:sp>
    </p:spTree>
    <p:extLst>
      <p:ext uri="{BB962C8B-B14F-4D97-AF65-F5344CB8AC3E}">
        <p14:creationId xmlns:p14="http://schemas.microsoft.com/office/powerpoint/2010/main" val="34193674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Use at least 20-point font in Room A105, B134, and B136</a:t>
            </a:r>
          </a:p>
          <a:p>
            <a:r>
              <a:rPr lang="en-US"/>
              <a:t>Use at least 25-point font in Room B135</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CCC1AB-48B7-0748-A812-2B7A531C561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4716322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1CCC1AB-48B7-0748-A812-2B7A531C5611}" type="slidenum">
              <a:rPr lang="en-US" smtClean="0"/>
              <a:t>45</a:t>
            </a:fld>
            <a:endParaRPr lang="en-US"/>
          </a:p>
        </p:txBody>
      </p:sp>
    </p:spTree>
    <p:extLst>
      <p:ext uri="{BB962C8B-B14F-4D97-AF65-F5344CB8AC3E}">
        <p14:creationId xmlns:p14="http://schemas.microsoft.com/office/powerpoint/2010/main" val="119789700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Filter process design</a:t>
            </a:r>
          </a:p>
        </p:txBody>
      </p:sp>
      <p:sp>
        <p:nvSpPr>
          <p:cNvPr id="4" name="Slide Number Placeholder 3"/>
          <p:cNvSpPr>
            <a:spLocks noGrp="1"/>
          </p:cNvSpPr>
          <p:nvPr>
            <p:ph type="sldNum" sz="quarter" idx="5"/>
          </p:nvPr>
        </p:nvSpPr>
        <p:spPr/>
        <p:txBody>
          <a:bodyPr/>
          <a:lstStyle/>
          <a:p>
            <a:fld id="{41CCC1AB-48B7-0748-A812-2B7A531C5611}" type="slidenum">
              <a:rPr lang="en-US" smtClean="0"/>
              <a:t>46</a:t>
            </a:fld>
            <a:endParaRPr lang="en-US"/>
          </a:p>
        </p:txBody>
      </p:sp>
    </p:spTree>
    <p:extLst>
      <p:ext uri="{BB962C8B-B14F-4D97-AF65-F5344CB8AC3E}">
        <p14:creationId xmlns:p14="http://schemas.microsoft.com/office/powerpoint/2010/main" val="397716715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Avoid 75% Black in B135</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CCC1AB-48B7-0748-A812-2B7A531C561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3861382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Remove American orange add hyperlink grey</a:t>
            </a:r>
          </a:p>
          <a:p>
            <a:r>
              <a:rPr lang="en-US"/>
              <a:t>Make corn the last for b135</a:t>
            </a:r>
          </a:p>
          <a:p>
            <a:r>
              <a:rPr lang="en-US"/>
              <a:t>All work in 134 imperial move later</a:t>
            </a:r>
          </a:p>
          <a:p>
            <a:r>
              <a:rPr lang="en-US"/>
              <a:t>Tardis doesn’t work in b136</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CCC1AB-48B7-0748-A812-2B7A531C561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9564439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These are the variants that work well with Fang Orange. The bolded items show well on the projectors. </a:t>
            </a:r>
          </a:p>
        </p:txBody>
      </p:sp>
      <p:sp>
        <p:nvSpPr>
          <p:cNvPr id="4" name="Slide Number Placeholder 3"/>
          <p:cNvSpPr>
            <a:spLocks noGrp="1"/>
          </p:cNvSpPr>
          <p:nvPr>
            <p:ph type="sldNum" sz="quarter" idx="5"/>
          </p:nvPr>
        </p:nvSpPr>
        <p:spPr/>
        <p:txBody>
          <a:bodyPr/>
          <a:lstStyle/>
          <a:p>
            <a:fld id="{41CCC1AB-48B7-0748-A812-2B7A531C5611}" type="slidenum">
              <a:rPr lang="en-US" smtClean="0"/>
              <a:t>51</a:t>
            </a:fld>
            <a:endParaRPr lang="en-US"/>
          </a:p>
        </p:txBody>
      </p:sp>
    </p:spTree>
    <p:extLst>
      <p:ext uri="{BB962C8B-B14F-4D97-AF65-F5344CB8AC3E}">
        <p14:creationId xmlns:p14="http://schemas.microsoft.com/office/powerpoint/2010/main" val="37060368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endParaRPr lang="en-US"/>
          </a:p>
          <a:p>
            <a:r>
              <a:rPr lang="en-US"/>
              <a:t>l</a:t>
            </a:r>
          </a:p>
        </p:txBody>
      </p:sp>
      <p:sp>
        <p:nvSpPr>
          <p:cNvPr id="4" name="Slide Number Placeholder 3"/>
          <p:cNvSpPr>
            <a:spLocks noGrp="1"/>
          </p:cNvSpPr>
          <p:nvPr>
            <p:ph type="sldNum" sz="quarter" idx="5"/>
          </p:nvPr>
        </p:nvSpPr>
        <p:spPr/>
        <p:txBody>
          <a:bodyPr/>
          <a:lstStyle/>
          <a:p>
            <a:fld id="{41CCC1AB-48B7-0748-A812-2B7A531C5611}" type="slidenum">
              <a:rPr lang="en-US" smtClean="0"/>
              <a:t>4</a:t>
            </a:fld>
            <a:endParaRPr lang="en-US"/>
          </a:p>
        </p:txBody>
      </p:sp>
    </p:spTree>
    <p:extLst>
      <p:ext uri="{BB962C8B-B14F-4D97-AF65-F5344CB8AC3E}">
        <p14:creationId xmlns:p14="http://schemas.microsoft.com/office/powerpoint/2010/main" val="2605234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1CCC1AB-48B7-0748-A812-2B7A531C5611}" type="slidenum">
              <a:rPr lang="en-US" smtClean="0"/>
              <a:t>5</a:t>
            </a:fld>
            <a:endParaRPr lang="en-US"/>
          </a:p>
        </p:txBody>
      </p:sp>
    </p:spTree>
    <p:extLst>
      <p:ext uri="{BB962C8B-B14F-4D97-AF65-F5344CB8AC3E}">
        <p14:creationId xmlns:p14="http://schemas.microsoft.com/office/powerpoint/2010/main" val="27431047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1CCC1AB-48B7-0748-A812-2B7A531C5611}" type="slidenum">
              <a:rPr lang="en-US" smtClean="0"/>
              <a:t>6</a:t>
            </a:fld>
            <a:endParaRPr lang="en-US"/>
          </a:p>
        </p:txBody>
      </p:sp>
    </p:spTree>
    <p:extLst>
      <p:ext uri="{BB962C8B-B14F-4D97-AF65-F5344CB8AC3E}">
        <p14:creationId xmlns:p14="http://schemas.microsoft.com/office/powerpoint/2010/main" val="19168125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1CCC1AB-48B7-0748-A812-2B7A531C5611}" type="slidenum">
              <a:rPr lang="en-US" smtClean="0"/>
              <a:t>8</a:t>
            </a:fld>
            <a:endParaRPr lang="en-US"/>
          </a:p>
        </p:txBody>
      </p:sp>
    </p:spTree>
    <p:extLst>
      <p:ext uri="{BB962C8B-B14F-4D97-AF65-F5344CB8AC3E}">
        <p14:creationId xmlns:p14="http://schemas.microsoft.com/office/powerpoint/2010/main" val="516632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1CCC1AB-48B7-0748-A812-2B7A531C5611}" type="slidenum">
              <a:rPr lang="en-US" smtClean="0"/>
              <a:t>9</a:t>
            </a:fld>
            <a:endParaRPr lang="en-US"/>
          </a:p>
        </p:txBody>
      </p:sp>
    </p:spTree>
    <p:extLst>
      <p:ext uri="{BB962C8B-B14F-4D97-AF65-F5344CB8AC3E}">
        <p14:creationId xmlns:p14="http://schemas.microsoft.com/office/powerpoint/2010/main" val="40332266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Do we </a:t>
            </a:r>
            <a:r>
              <a:rPr lang="en-US" err="1"/>
              <a:t>wanna</a:t>
            </a:r>
            <a:r>
              <a:rPr lang="en-US"/>
              <a:t> include all of this???</a:t>
            </a:r>
          </a:p>
          <a:p>
            <a:pPr marL="171450" indent="-171450">
              <a:buFont typeface="Arial" panose="020B0604020202020204" pitchFamily="34" charset="0"/>
              <a:buChar char="•"/>
            </a:pPr>
            <a:endParaRPr lang="en-US"/>
          </a:p>
        </p:txBody>
      </p:sp>
      <p:sp>
        <p:nvSpPr>
          <p:cNvPr id="4" name="Slide Number Placeholder 3"/>
          <p:cNvSpPr>
            <a:spLocks noGrp="1"/>
          </p:cNvSpPr>
          <p:nvPr>
            <p:ph type="sldNum" sz="quarter" idx="5"/>
          </p:nvPr>
        </p:nvSpPr>
        <p:spPr/>
        <p:txBody>
          <a:bodyPr/>
          <a:lstStyle/>
          <a:p>
            <a:fld id="{41CCC1AB-48B7-0748-A812-2B7A531C5611}" type="slidenum">
              <a:rPr lang="en-US" smtClean="0"/>
              <a:t>10</a:t>
            </a:fld>
            <a:endParaRPr lang="en-US"/>
          </a:p>
        </p:txBody>
      </p:sp>
    </p:spTree>
    <p:extLst>
      <p:ext uri="{BB962C8B-B14F-4D97-AF65-F5344CB8AC3E}">
        <p14:creationId xmlns:p14="http://schemas.microsoft.com/office/powerpoint/2010/main" val="39949762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1CCC1AB-48B7-0748-A812-2B7A531C5611}" type="slidenum">
              <a:rPr lang="en-US" smtClean="0"/>
              <a:t>12</a:t>
            </a:fld>
            <a:endParaRPr lang="en-US"/>
          </a:p>
        </p:txBody>
      </p:sp>
    </p:spTree>
    <p:extLst>
      <p:ext uri="{BB962C8B-B14F-4D97-AF65-F5344CB8AC3E}">
        <p14:creationId xmlns:p14="http://schemas.microsoft.com/office/powerpoint/2010/main" val="312656715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descr="A picture containing text, outdoor&#10;&#10;Description automatically generated">
            <a:extLst>
              <a:ext uri="{FF2B5EF4-FFF2-40B4-BE49-F238E27FC236}">
                <a16:creationId xmlns:a16="http://schemas.microsoft.com/office/drawing/2014/main" id="{5D06152D-75ED-8E6F-1F8D-6737F0725709}"/>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B7BC45BE-4900-8333-2CDD-A11C9D53F2AF}"/>
              </a:ext>
            </a:extLst>
          </p:cNvPr>
          <p:cNvSpPr>
            <a:spLocks noGrp="1"/>
          </p:cNvSpPr>
          <p:nvPr>
            <p:ph type="ctrTitle"/>
          </p:nvPr>
        </p:nvSpPr>
        <p:spPr>
          <a:xfrm>
            <a:off x="841248" y="2258568"/>
            <a:ext cx="9144000" cy="768096"/>
          </a:xfrm>
        </p:spPr>
        <p:txBody>
          <a:bodyPr anchor="b">
            <a:noAutofit/>
          </a:bodyPr>
          <a:lstStyle>
            <a:lvl1pPr algn="l" defTabSz="914400" rtl="0" eaLnBrk="1" latinLnBrk="0" hangingPunct="1">
              <a:lnSpc>
                <a:spcPct val="90000"/>
              </a:lnSpc>
              <a:spcBef>
                <a:spcPct val="0"/>
              </a:spcBef>
              <a:buNone/>
              <a:defRPr lang="en-US" sz="4400" kern="1200" dirty="0">
                <a:solidFill>
                  <a:schemeClr val="bg1"/>
                </a:solidFill>
                <a:latin typeface="Arial" panose="020B0604020202020204" pitchFamily="34" charset="0"/>
                <a:ea typeface="+mj-ea"/>
                <a:cs typeface="Arial" panose="020B060402020202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31F3FCBA-64CC-6055-4700-D1135C4FC3B6}"/>
              </a:ext>
            </a:extLst>
          </p:cNvPr>
          <p:cNvSpPr>
            <a:spLocks noGrp="1"/>
          </p:cNvSpPr>
          <p:nvPr>
            <p:ph type="subTitle" idx="1"/>
          </p:nvPr>
        </p:nvSpPr>
        <p:spPr>
          <a:xfrm>
            <a:off x="841248" y="3017520"/>
            <a:ext cx="9144000" cy="768096"/>
          </a:xfr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lang="en-US" sz="4400" b="1" kern="1200" dirty="0">
                <a:solidFill>
                  <a:schemeClr val="tx2"/>
                </a:solidFill>
                <a:latin typeface="Arial Black" panose="020B0604020202020204" pitchFamily="34" charset="0"/>
                <a:ea typeface="+mn-ea"/>
                <a:cs typeface="Arial Black"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9" name="Text Placeholder 8">
            <a:extLst>
              <a:ext uri="{FF2B5EF4-FFF2-40B4-BE49-F238E27FC236}">
                <a16:creationId xmlns:a16="http://schemas.microsoft.com/office/drawing/2014/main" id="{693FA1C4-FD37-34E0-67A9-FEF500E7E426}"/>
              </a:ext>
            </a:extLst>
          </p:cNvPr>
          <p:cNvSpPr>
            <a:spLocks noGrp="1"/>
          </p:cNvSpPr>
          <p:nvPr>
            <p:ph type="body" sz="quarter" idx="13" hasCustomPrompt="1"/>
          </p:nvPr>
        </p:nvSpPr>
        <p:spPr>
          <a:xfrm>
            <a:off x="841248" y="4105656"/>
            <a:ext cx="9144000" cy="484632"/>
          </a:xfrm>
        </p:spPr>
        <p:txBody>
          <a:bodyPr anchor="ctr">
            <a:normAutofit/>
          </a:bodyPr>
          <a:lstStyle>
            <a:lvl1pPr marL="0" indent="0">
              <a:buNone/>
              <a:defRPr lang="en-US" sz="2400" kern="1200" dirty="0" smtClean="0">
                <a:solidFill>
                  <a:srgbClr val="FFFFFF"/>
                </a:solidFill>
                <a:latin typeface="Arial" panose="020B0604020202020204" pitchFamily="34" charset="0"/>
                <a:ea typeface="+mj-ea"/>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Date, Presenter, etc.</a:t>
            </a:r>
          </a:p>
        </p:txBody>
      </p:sp>
    </p:spTree>
    <p:extLst>
      <p:ext uri="{BB962C8B-B14F-4D97-AF65-F5344CB8AC3E}">
        <p14:creationId xmlns:p14="http://schemas.microsoft.com/office/powerpoint/2010/main" val="146061182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hree Columns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39B6EE-B8CB-EF79-56B6-62DFEF2EB70E}"/>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3C269017-91E3-2EF6-BA8B-FE416B05D7D9}"/>
              </a:ext>
            </a:extLst>
          </p:cNvPr>
          <p:cNvSpPr>
            <a:spLocks noGrp="1"/>
          </p:cNvSpPr>
          <p:nvPr>
            <p:ph type="sldNum" sz="quarter" idx="10"/>
          </p:nvPr>
        </p:nvSpPr>
        <p:spPr/>
        <p:txBody>
          <a:bodyPr/>
          <a:lstStyle/>
          <a:p>
            <a:fld id="{72E20F18-833A-4542-A439-FC39BC210022}" type="slidenum">
              <a:rPr lang="en-US" smtClean="0"/>
              <a:pPr/>
              <a:t>‹#›</a:t>
            </a:fld>
            <a:endParaRPr lang="en-US"/>
          </a:p>
        </p:txBody>
      </p:sp>
      <p:sp>
        <p:nvSpPr>
          <p:cNvPr id="4" name="Footer Placeholder 3">
            <a:extLst>
              <a:ext uri="{FF2B5EF4-FFF2-40B4-BE49-F238E27FC236}">
                <a16:creationId xmlns:a16="http://schemas.microsoft.com/office/drawing/2014/main" id="{7C9874AF-ACC0-7CD0-4BDE-EA509C0B448F}"/>
              </a:ext>
            </a:extLst>
          </p:cNvPr>
          <p:cNvSpPr>
            <a:spLocks noGrp="1"/>
          </p:cNvSpPr>
          <p:nvPr>
            <p:ph type="ftr" sz="quarter" idx="11"/>
          </p:nvPr>
        </p:nvSpPr>
        <p:spPr/>
        <p:txBody>
          <a:bodyPr/>
          <a:lstStyle/>
          <a:p>
            <a:endParaRPr lang="en-US"/>
          </a:p>
        </p:txBody>
      </p:sp>
      <p:sp>
        <p:nvSpPr>
          <p:cNvPr id="5" name="Date Placeholder 4">
            <a:extLst>
              <a:ext uri="{FF2B5EF4-FFF2-40B4-BE49-F238E27FC236}">
                <a16:creationId xmlns:a16="http://schemas.microsoft.com/office/drawing/2014/main" id="{379F3C53-54B3-9DB0-6839-1659E93C2CE7}"/>
              </a:ext>
            </a:extLst>
          </p:cNvPr>
          <p:cNvSpPr>
            <a:spLocks noGrp="1"/>
          </p:cNvSpPr>
          <p:nvPr>
            <p:ph type="dt" sz="half" idx="12"/>
          </p:nvPr>
        </p:nvSpPr>
        <p:spPr/>
        <p:txBody>
          <a:bodyPr/>
          <a:lstStyle/>
          <a:p>
            <a:fld id="{40711C0D-6AE8-47B7-9D02-2C83FBE968D2}" type="datetime1">
              <a:rPr lang="en-US" smtClean="0"/>
              <a:pPr/>
              <a:t>1/30/2024</a:t>
            </a:fld>
            <a:endParaRPr lang="en-US"/>
          </a:p>
        </p:txBody>
      </p:sp>
      <p:sp>
        <p:nvSpPr>
          <p:cNvPr id="7" name="Content Placeholder 6">
            <a:extLst>
              <a:ext uri="{FF2B5EF4-FFF2-40B4-BE49-F238E27FC236}">
                <a16:creationId xmlns:a16="http://schemas.microsoft.com/office/drawing/2014/main" id="{95D459C7-F7F4-7C2F-6997-4409B59AFF1B}"/>
              </a:ext>
            </a:extLst>
          </p:cNvPr>
          <p:cNvSpPr>
            <a:spLocks noGrp="1"/>
          </p:cNvSpPr>
          <p:nvPr>
            <p:ph sz="quarter" idx="13"/>
          </p:nvPr>
        </p:nvSpPr>
        <p:spPr>
          <a:xfrm>
            <a:off x="533400" y="1819656"/>
            <a:ext cx="3090672"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6">
            <a:extLst>
              <a:ext uri="{FF2B5EF4-FFF2-40B4-BE49-F238E27FC236}">
                <a16:creationId xmlns:a16="http://schemas.microsoft.com/office/drawing/2014/main" id="{81DD5433-6BD2-3B9B-D1B2-7E3CC956D85A}"/>
              </a:ext>
            </a:extLst>
          </p:cNvPr>
          <p:cNvSpPr>
            <a:spLocks noGrp="1"/>
          </p:cNvSpPr>
          <p:nvPr>
            <p:ph sz="quarter" idx="14"/>
          </p:nvPr>
        </p:nvSpPr>
        <p:spPr>
          <a:xfrm>
            <a:off x="3788664" y="1819656"/>
            <a:ext cx="3090672"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6">
            <a:extLst>
              <a:ext uri="{FF2B5EF4-FFF2-40B4-BE49-F238E27FC236}">
                <a16:creationId xmlns:a16="http://schemas.microsoft.com/office/drawing/2014/main" id="{25A96447-AB53-DBB5-452A-1F4B6B829983}"/>
              </a:ext>
            </a:extLst>
          </p:cNvPr>
          <p:cNvSpPr>
            <a:spLocks noGrp="1"/>
          </p:cNvSpPr>
          <p:nvPr>
            <p:ph sz="quarter" idx="15"/>
          </p:nvPr>
        </p:nvSpPr>
        <p:spPr>
          <a:xfrm>
            <a:off x="7043928" y="1819656"/>
            <a:ext cx="3090672"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8358909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D18F9B-09F0-D890-6440-D6A1BA4E4A77}"/>
              </a:ext>
            </a:extLst>
          </p:cNvPr>
          <p:cNvSpPr>
            <a:spLocks noGrp="1"/>
          </p:cNvSpPr>
          <p:nvPr>
            <p:ph type="title"/>
          </p:nvPr>
        </p:nvSpPr>
        <p:spPr>
          <a:xfrm>
            <a:off x="533400"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85F8B97-3449-3918-FE7C-C5F080C102D6}"/>
              </a:ext>
            </a:extLst>
          </p:cNvPr>
          <p:cNvSpPr>
            <a:spLocks noGrp="1"/>
          </p:cNvSpPr>
          <p:nvPr>
            <p:ph idx="1"/>
          </p:nvPr>
        </p:nvSpPr>
        <p:spPr>
          <a:xfrm>
            <a:off x="4876800" y="987425"/>
            <a:ext cx="52578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F78F1CE-D1F1-1AED-EDF7-5DBE75041417}"/>
              </a:ext>
            </a:extLst>
          </p:cNvPr>
          <p:cNvSpPr>
            <a:spLocks noGrp="1"/>
          </p:cNvSpPr>
          <p:nvPr>
            <p:ph type="body" sz="half" idx="2"/>
          </p:nvPr>
        </p:nvSpPr>
        <p:spPr>
          <a:xfrm>
            <a:off x="533400"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57C93DA-8445-5A3D-AEFF-443DAC2A0E4A}"/>
              </a:ext>
            </a:extLst>
          </p:cNvPr>
          <p:cNvSpPr>
            <a:spLocks noGrp="1"/>
          </p:cNvSpPr>
          <p:nvPr>
            <p:ph type="dt" sz="half" idx="10"/>
          </p:nvPr>
        </p:nvSpPr>
        <p:spPr/>
        <p:txBody>
          <a:bodyPr/>
          <a:lstStyle/>
          <a:p>
            <a:fld id="{3CB0B9FD-E4D6-4BE0-A075-053BAEEC076A}" type="datetime1">
              <a:rPr lang="en-US" smtClean="0"/>
              <a:t>1/30/2024</a:t>
            </a:fld>
            <a:endParaRPr lang="en-US"/>
          </a:p>
        </p:txBody>
      </p:sp>
      <p:sp>
        <p:nvSpPr>
          <p:cNvPr id="6" name="Footer Placeholder 5">
            <a:extLst>
              <a:ext uri="{FF2B5EF4-FFF2-40B4-BE49-F238E27FC236}">
                <a16:creationId xmlns:a16="http://schemas.microsoft.com/office/drawing/2014/main" id="{38346A62-8878-AB07-2085-D1065ABC093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1DF296D-C488-453A-B738-559DBA8A86A2}"/>
              </a:ext>
            </a:extLst>
          </p:cNvPr>
          <p:cNvSpPr>
            <a:spLocks noGrp="1"/>
          </p:cNvSpPr>
          <p:nvPr>
            <p:ph type="sldNum" sz="quarter" idx="12"/>
          </p:nvPr>
        </p:nvSpPr>
        <p:spPr/>
        <p:txBody>
          <a:bodyPr/>
          <a:lstStyle/>
          <a:p>
            <a:fld id="{A5AEF524-62EC-C340-82A1-9F47B6C43E55}" type="slidenum">
              <a:rPr lang="en-US" smtClean="0"/>
              <a:t>‹#›</a:t>
            </a:fld>
            <a:endParaRPr lang="en-US"/>
          </a:p>
        </p:txBody>
      </p:sp>
      <p:sp>
        <p:nvSpPr>
          <p:cNvPr id="9" name="Text Placeholder 8">
            <a:extLst>
              <a:ext uri="{FF2B5EF4-FFF2-40B4-BE49-F238E27FC236}">
                <a16:creationId xmlns:a16="http://schemas.microsoft.com/office/drawing/2014/main" id="{22307240-87E0-C751-8DE7-65BC4314EF08}"/>
              </a:ext>
            </a:extLst>
          </p:cNvPr>
          <p:cNvSpPr txBox="1">
            <a:spLocks/>
          </p:cNvSpPr>
          <p:nvPr userDrawn="1"/>
        </p:nvSpPr>
        <p:spPr>
          <a:xfrm>
            <a:off x="10668000" y="0"/>
            <a:ext cx="1524000" cy="457200"/>
          </a:xfrm>
          <a:prstGeom prst="rect">
            <a:avLst/>
          </a:prstGeom>
        </p:spPr>
        <p:txBody>
          <a:bodyPr/>
          <a:lstStyle>
            <a:lvl1pPr marL="0" indent="0" algn="r" defTabSz="914400" rtl="0" eaLnBrk="1" latinLnBrk="0" hangingPunct="1">
              <a:lnSpc>
                <a:spcPct val="90000"/>
              </a:lnSpc>
              <a:spcBef>
                <a:spcPts val="1000"/>
              </a:spcBef>
              <a:buFont typeface="Arial" panose="020B0604020202020204" pitchFamily="34" charset="0"/>
              <a:buNone/>
              <a:defRPr sz="12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Type the presenter First and Last Name</a:t>
            </a:r>
          </a:p>
        </p:txBody>
      </p:sp>
    </p:spTree>
    <p:extLst>
      <p:ext uri="{BB962C8B-B14F-4D97-AF65-F5344CB8AC3E}">
        <p14:creationId xmlns:p14="http://schemas.microsoft.com/office/powerpoint/2010/main" val="263879527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FE27EA-15CC-879B-24E2-2AADB42C7667}"/>
              </a:ext>
            </a:extLst>
          </p:cNvPr>
          <p:cNvSpPr>
            <a:spLocks noGrp="1"/>
          </p:cNvSpPr>
          <p:nvPr>
            <p:ph type="title"/>
          </p:nvPr>
        </p:nvSpPr>
        <p:spPr>
          <a:xfrm>
            <a:off x="546100"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83479FA-4720-492B-2D2F-A518B86823A4}"/>
              </a:ext>
            </a:extLst>
          </p:cNvPr>
          <p:cNvSpPr>
            <a:spLocks noGrp="1"/>
          </p:cNvSpPr>
          <p:nvPr>
            <p:ph type="pic" idx="1"/>
          </p:nvPr>
        </p:nvSpPr>
        <p:spPr>
          <a:xfrm>
            <a:off x="4889500" y="987425"/>
            <a:ext cx="52451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35FD77AA-38E0-35F1-037B-763BE9843D1C}"/>
              </a:ext>
            </a:extLst>
          </p:cNvPr>
          <p:cNvSpPr>
            <a:spLocks noGrp="1"/>
          </p:cNvSpPr>
          <p:nvPr>
            <p:ph type="body" sz="half" idx="2"/>
          </p:nvPr>
        </p:nvSpPr>
        <p:spPr>
          <a:xfrm>
            <a:off x="546100"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6A7D86D-496C-FB88-B581-447CC049B4BC}"/>
              </a:ext>
            </a:extLst>
          </p:cNvPr>
          <p:cNvSpPr>
            <a:spLocks noGrp="1"/>
          </p:cNvSpPr>
          <p:nvPr>
            <p:ph type="dt" sz="half" idx="10"/>
          </p:nvPr>
        </p:nvSpPr>
        <p:spPr/>
        <p:txBody>
          <a:bodyPr/>
          <a:lstStyle/>
          <a:p>
            <a:fld id="{414FB5AC-1AAB-0D4C-B9D7-5C80179C703F}" type="datetime1">
              <a:rPr lang="en-US" smtClean="0"/>
              <a:t>1/30/2024</a:t>
            </a:fld>
            <a:endParaRPr lang="en-US"/>
          </a:p>
        </p:txBody>
      </p:sp>
      <p:sp>
        <p:nvSpPr>
          <p:cNvPr id="6" name="Footer Placeholder 5">
            <a:extLst>
              <a:ext uri="{FF2B5EF4-FFF2-40B4-BE49-F238E27FC236}">
                <a16:creationId xmlns:a16="http://schemas.microsoft.com/office/drawing/2014/main" id="{49DBB39D-96BE-9AC1-DB93-271D05DE5A9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8D6CAE4-B16D-CFF2-1B3D-58CA3BCF7273}"/>
              </a:ext>
            </a:extLst>
          </p:cNvPr>
          <p:cNvSpPr>
            <a:spLocks noGrp="1"/>
          </p:cNvSpPr>
          <p:nvPr>
            <p:ph type="sldNum" sz="quarter" idx="12"/>
          </p:nvPr>
        </p:nvSpPr>
        <p:spPr/>
        <p:txBody>
          <a:bodyPr/>
          <a:lstStyle/>
          <a:p>
            <a:fld id="{A5AEF524-62EC-C340-82A1-9F47B6C43E55}" type="slidenum">
              <a:rPr lang="en-US" smtClean="0"/>
              <a:t>‹#›</a:t>
            </a:fld>
            <a:endParaRPr lang="en-US"/>
          </a:p>
        </p:txBody>
      </p:sp>
      <p:sp>
        <p:nvSpPr>
          <p:cNvPr id="9" name="Text Placeholder 8">
            <a:extLst>
              <a:ext uri="{FF2B5EF4-FFF2-40B4-BE49-F238E27FC236}">
                <a16:creationId xmlns:a16="http://schemas.microsoft.com/office/drawing/2014/main" id="{40144CB6-3688-E780-4289-56E8D11EF56E}"/>
              </a:ext>
            </a:extLst>
          </p:cNvPr>
          <p:cNvSpPr txBox="1">
            <a:spLocks/>
          </p:cNvSpPr>
          <p:nvPr userDrawn="1"/>
        </p:nvSpPr>
        <p:spPr>
          <a:xfrm>
            <a:off x="10668000" y="0"/>
            <a:ext cx="1524000" cy="457200"/>
          </a:xfrm>
          <a:prstGeom prst="rect">
            <a:avLst/>
          </a:prstGeom>
        </p:spPr>
        <p:txBody>
          <a:bodyPr/>
          <a:lstStyle>
            <a:lvl1pPr marL="0" indent="0" algn="r" defTabSz="914400" rtl="0" eaLnBrk="1" latinLnBrk="0" hangingPunct="1">
              <a:lnSpc>
                <a:spcPct val="90000"/>
              </a:lnSpc>
              <a:spcBef>
                <a:spcPts val="1000"/>
              </a:spcBef>
              <a:buFont typeface="Arial" panose="020B0604020202020204" pitchFamily="34" charset="0"/>
              <a:buNone/>
              <a:defRPr sz="12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Type the presenter First and Last Name</a:t>
            </a:r>
          </a:p>
        </p:txBody>
      </p:sp>
    </p:spTree>
    <p:extLst>
      <p:ext uri="{BB962C8B-B14F-4D97-AF65-F5344CB8AC3E}">
        <p14:creationId xmlns:p14="http://schemas.microsoft.com/office/powerpoint/2010/main" val="295853784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A0013D-E11D-7D85-2803-940D40ABA7F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6E6B227-77F6-F903-0433-52B497AC3E6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2B51C20-94ED-C52B-BF18-06E11E3AE4F3}"/>
              </a:ext>
            </a:extLst>
          </p:cNvPr>
          <p:cNvSpPr>
            <a:spLocks noGrp="1"/>
          </p:cNvSpPr>
          <p:nvPr>
            <p:ph type="dt" sz="half" idx="10"/>
          </p:nvPr>
        </p:nvSpPr>
        <p:spPr/>
        <p:txBody>
          <a:bodyPr/>
          <a:lstStyle/>
          <a:p>
            <a:fld id="{F6E8E08A-983D-44BD-BC77-5996E1FF84E3}" type="datetime1">
              <a:rPr lang="en-US" smtClean="0"/>
              <a:t>1/30/2024</a:t>
            </a:fld>
            <a:endParaRPr lang="en-US"/>
          </a:p>
        </p:txBody>
      </p:sp>
      <p:sp>
        <p:nvSpPr>
          <p:cNvPr id="5" name="Footer Placeholder 4">
            <a:extLst>
              <a:ext uri="{FF2B5EF4-FFF2-40B4-BE49-F238E27FC236}">
                <a16:creationId xmlns:a16="http://schemas.microsoft.com/office/drawing/2014/main" id="{5D086604-7EC2-424F-7C3E-B15C4C914B8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3417F3E-E38F-5697-08AC-235D42856C8E}"/>
              </a:ext>
            </a:extLst>
          </p:cNvPr>
          <p:cNvSpPr>
            <a:spLocks noGrp="1"/>
          </p:cNvSpPr>
          <p:nvPr>
            <p:ph type="sldNum" sz="quarter" idx="12"/>
          </p:nvPr>
        </p:nvSpPr>
        <p:spPr/>
        <p:txBody>
          <a:bodyPr/>
          <a:lstStyle/>
          <a:p>
            <a:fld id="{A5AEF524-62EC-C340-82A1-9F47B6C43E55}" type="slidenum">
              <a:rPr lang="en-US" smtClean="0"/>
              <a:t>‹#›</a:t>
            </a:fld>
            <a:endParaRPr lang="en-US"/>
          </a:p>
        </p:txBody>
      </p:sp>
    </p:spTree>
    <p:extLst>
      <p:ext uri="{BB962C8B-B14F-4D97-AF65-F5344CB8AC3E}">
        <p14:creationId xmlns:p14="http://schemas.microsoft.com/office/powerpoint/2010/main" val="149683693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6975DA2-3130-79FA-8AA3-AB7D711B5C6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59D9BD8-6388-290A-CAA1-5902B1FDD65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5EE0C36-4F2A-8C8D-B2E2-7DF93EAAD6ED}"/>
              </a:ext>
            </a:extLst>
          </p:cNvPr>
          <p:cNvSpPr>
            <a:spLocks noGrp="1"/>
          </p:cNvSpPr>
          <p:nvPr>
            <p:ph type="dt" sz="half" idx="10"/>
          </p:nvPr>
        </p:nvSpPr>
        <p:spPr/>
        <p:txBody>
          <a:bodyPr/>
          <a:lstStyle/>
          <a:p>
            <a:fld id="{B1F65DCD-D3B6-45A9-BAD9-0920F2B89E9B}" type="datetime1">
              <a:rPr lang="en-US" smtClean="0"/>
              <a:t>1/30/2024</a:t>
            </a:fld>
            <a:endParaRPr lang="en-US"/>
          </a:p>
        </p:txBody>
      </p:sp>
      <p:sp>
        <p:nvSpPr>
          <p:cNvPr id="5" name="Footer Placeholder 4">
            <a:extLst>
              <a:ext uri="{FF2B5EF4-FFF2-40B4-BE49-F238E27FC236}">
                <a16:creationId xmlns:a16="http://schemas.microsoft.com/office/drawing/2014/main" id="{099837C9-56F0-7646-B3AD-016D8BA589B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5DFFF56-17AE-C3B9-4F61-EAB405AD54BF}"/>
              </a:ext>
            </a:extLst>
          </p:cNvPr>
          <p:cNvSpPr>
            <a:spLocks noGrp="1"/>
          </p:cNvSpPr>
          <p:nvPr>
            <p:ph type="sldNum" sz="quarter" idx="12"/>
          </p:nvPr>
        </p:nvSpPr>
        <p:spPr/>
        <p:txBody>
          <a:bodyPr/>
          <a:lstStyle/>
          <a:p>
            <a:fld id="{A5AEF524-62EC-C340-82A1-9F47B6C43E55}" type="slidenum">
              <a:rPr lang="en-US" smtClean="0"/>
              <a:t>‹#›</a:t>
            </a:fld>
            <a:endParaRPr lang="en-US"/>
          </a:p>
        </p:txBody>
      </p:sp>
    </p:spTree>
    <p:extLst>
      <p:ext uri="{BB962C8B-B14F-4D97-AF65-F5344CB8AC3E}">
        <p14:creationId xmlns:p14="http://schemas.microsoft.com/office/powerpoint/2010/main" val="268708773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3FA25696-DFC9-B44E-9BB3-489CAC824EA2}"/>
              </a:ext>
            </a:extLst>
          </p:cNvPr>
          <p:cNvSpPr>
            <a:spLocks noGrp="1"/>
          </p:cNvSpPr>
          <p:nvPr>
            <p:ph type="dt" sz="half" idx="10"/>
          </p:nvPr>
        </p:nvSpPr>
        <p:spPr/>
        <p:txBody>
          <a:bodyPr/>
          <a:lstStyle/>
          <a:p>
            <a:fld id="{4267FB94-F6D9-4F95-AAAB-CA5DC4928993}" type="datetime1">
              <a:rPr lang="en-US" smtClean="0"/>
              <a:t>1/30/2024</a:t>
            </a:fld>
            <a:endParaRPr lang="en-US"/>
          </a:p>
        </p:txBody>
      </p:sp>
      <p:sp>
        <p:nvSpPr>
          <p:cNvPr id="4" name="Footer Placeholder 3">
            <a:extLst>
              <a:ext uri="{FF2B5EF4-FFF2-40B4-BE49-F238E27FC236}">
                <a16:creationId xmlns:a16="http://schemas.microsoft.com/office/drawing/2014/main" id="{C2F14A23-BE5B-1B80-A421-7373F868850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BCC4EDC-5151-C156-221F-32DFA5D50933}"/>
              </a:ext>
            </a:extLst>
          </p:cNvPr>
          <p:cNvSpPr>
            <a:spLocks noGrp="1"/>
          </p:cNvSpPr>
          <p:nvPr>
            <p:ph type="sldNum" sz="quarter" idx="12"/>
          </p:nvPr>
        </p:nvSpPr>
        <p:spPr/>
        <p:txBody>
          <a:bodyPr/>
          <a:lstStyle/>
          <a:p>
            <a:fld id="{A5AEF524-62EC-C340-82A1-9F47B6C43E55}" type="slidenum">
              <a:rPr lang="en-US" smtClean="0"/>
              <a:t>‹#›</a:t>
            </a:fld>
            <a:endParaRPr lang="en-US"/>
          </a:p>
        </p:txBody>
      </p:sp>
      <p:sp>
        <p:nvSpPr>
          <p:cNvPr id="6" name="Title 5">
            <a:extLst>
              <a:ext uri="{FF2B5EF4-FFF2-40B4-BE49-F238E27FC236}">
                <a16:creationId xmlns:a16="http://schemas.microsoft.com/office/drawing/2014/main" id="{AEFD19E6-ABE8-7539-6B80-9F4CFC3871DA}"/>
              </a:ext>
            </a:extLst>
          </p:cNvPr>
          <p:cNvSpPr>
            <a:spLocks noGrp="1"/>
          </p:cNvSpPr>
          <p:nvPr>
            <p:ph type="title"/>
          </p:nvPr>
        </p:nvSpPr>
        <p:spPr/>
        <p:txBody>
          <a:bodyPr/>
          <a:lstStyle/>
          <a:p>
            <a:r>
              <a:rPr lang="en-US"/>
              <a:t>Click to edit Master title style</a:t>
            </a:r>
          </a:p>
        </p:txBody>
      </p:sp>
      <p:sp>
        <p:nvSpPr>
          <p:cNvPr id="8" name="Text Placeholder 7">
            <a:extLst>
              <a:ext uri="{FF2B5EF4-FFF2-40B4-BE49-F238E27FC236}">
                <a16:creationId xmlns:a16="http://schemas.microsoft.com/office/drawing/2014/main" id="{B3A6EF27-D8C2-8A9C-AF9B-FAE06CA3EB1F}"/>
              </a:ext>
            </a:extLst>
          </p:cNvPr>
          <p:cNvSpPr>
            <a:spLocks noGrp="1"/>
          </p:cNvSpPr>
          <p:nvPr>
            <p:ph type="body" sz="quarter" idx="13" hasCustomPrompt="1"/>
          </p:nvPr>
        </p:nvSpPr>
        <p:spPr>
          <a:xfrm>
            <a:off x="10739438" y="15619"/>
            <a:ext cx="1452562" cy="468312"/>
          </a:xfrm>
        </p:spPr>
        <p:txBody>
          <a:bodyPr/>
          <a:lstStyle>
            <a:lvl1pPr marL="0" indent="0">
              <a:buNone/>
              <a:defRPr sz="1800">
                <a:solidFill>
                  <a:schemeClr val="bg1"/>
                </a:solidFill>
              </a:defRPr>
            </a:lvl1pPr>
          </a:lstStyle>
          <a:p>
            <a:pPr lvl="0"/>
            <a:r>
              <a:rPr lang="en-US"/>
              <a:t>Your Name</a:t>
            </a:r>
          </a:p>
        </p:txBody>
      </p:sp>
    </p:spTree>
    <p:extLst>
      <p:ext uri="{BB962C8B-B14F-4D97-AF65-F5344CB8AC3E}">
        <p14:creationId xmlns:p14="http://schemas.microsoft.com/office/powerpoint/2010/main" val="120771076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extLst>
    <p:ext uri="{DCECCB84-F9BA-43D5-87BE-67443E8EF086}">
      <p15:sldGuideLst xmlns:p15="http://schemas.microsoft.com/office/powerpoint/2012/main">
        <p15:guide id="1" orient="horz" pos="216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7" name="Picture 6" descr="A picture containing text, outdoor&#10;&#10;Description automatically generated">
            <a:extLst>
              <a:ext uri="{FF2B5EF4-FFF2-40B4-BE49-F238E27FC236}">
                <a16:creationId xmlns:a16="http://schemas.microsoft.com/office/drawing/2014/main" id="{5D06152D-75ED-8E6F-1F8D-6737F0725709}"/>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B7BC45BE-4900-8333-2CDD-A11C9D53F2AF}"/>
              </a:ext>
            </a:extLst>
          </p:cNvPr>
          <p:cNvSpPr>
            <a:spLocks noGrp="1"/>
          </p:cNvSpPr>
          <p:nvPr>
            <p:ph type="ctrTitle"/>
          </p:nvPr>
        </p:nvSpPr>
        <p:spPr>
          <a:xfrm>
            <a:off x="841248" y="2258568"/>
            <a:ext cx="9144000" cy="768096"/>
          </a:xfrm>
        </p:spPr>
        <p:txBody>
          <a:bodyPr anchor="b">
            <a:noAutofit/>
          </a:bodyPr>
          <a:lstStyle>
            <a:lvl1pPr algn="l" defTabSz="914400" rtl="0" eaLnBrk="1" latinLnBrk="0" hangingPunct="1">
              <a:lnSpc>
                <a:spcPct val="90000"/>
              </a:lnSpc>
              <a:spcBef>
                <a:spcPct val="0"/>
              </a:spcBef>
              <a:buNone/>
              <a:defRPr lang="en-US" sz="4400" kern="1200" dirty="0">
                <a:solidFill>
                  <a:schemeClr val="bg1"/>
                </a:solidFill>
                <a:latin typeface="Arial" panose="020B0604020202020204" pitchFamily="34" charset="0"/>
                <a:ea typeface="+mj-ea"/>
                <a:cs typeface="Arial" panose="020B060402020202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31F3FCBA-64CC-6055-4700-D1135C4FC3B6}"/>
              </a:ext>
            </a:extLst>
          </p:cNvPr>
          <p:cNvSpPr>
            <a:spLocks noGrp="1"/>
          </p:cNvSpPr>
          <p:nvPr>
            <p:ph type="subTitle" idx="1"/>
          </p:nvPr>
        </p:nvSpPr>
        <p:spPr>
          <a:xfrm>
            <a:off x="841248" y="3017520"/>
            <a:ext cx="9144000" cy="768096"/>
          </a:xfr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lang="en-US" sz="4400" b="1" kern="1200" dirty="0">
                <a:solidFill>
                  <a:schemeClr val="tx2"/>
                </a:solidFill>
                <a:latin typeface="Arial Black" panose="020B0604020202020204" pitchFamily="34" charset="0"/>
                <a:ea typeface="+mn-ea"/>
                <a:cs typeface="Arial Black"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9" name="Text Placeholder 8">
            <a:extLst>
              <a:ext uri="{FF2B5EF4-FFF2-40B4-BE49-F238E27FC236}">
                <a16:creationId xmlns:a16="http://schemas.microsoft.com/office/drawing/2014/main" id="{693FA1C4-FD37-34E0-67A9-FEF500E7E426}"/>
              </a:ext>
            </a:extLst>
          </p:cNvPr>
          <p:cNvSpPr>
            <a:spLocks noGrp="1"/>
          </p:cNvSpPr>
          <p:nvPr>
            <p:ph type="body" sz="quarter" idx="13" hasCustomPrompt="1"/>
          </p:nvPr>
        </p:nvSpPr>
        <p:spPr>
          <a:xfrm>
            <a:off x="841248" y="4105656"/>
            <a:ext cx="9144000" cy="484632"/>
          </a:xfrm>
        </p:spPr>
        <p:txBody>
          <a:bodyPr anchor="ctr">
            <a:normAutofit/>
          </a:bodyPr>
          <a:lstStyle>
            <a:lvl1pPr marL="0" indent="0">
              <a:buNone/>
              <a:defRPr lang="en-US" sz="2400" kern="1200" dirty="0" smtClean="0">
                <a:solidFill>
                  <a:srgbClr val="FFFFFF"/>
                </a:solidFill>
                <a:latin typeface="Arial" panose="020B0604020202020204" pitchFamily="34" charset="0"/>
                <a:ea typeface="+mj-ea"/>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Date, Presenter, etc.</a:t>
            </a:r>
          </a:p>
        </p:txBody>
      </p:sp>
    </p:spTree>
    <p:extLst>
      <p:ext uri="{BB962C8B-B14F-4D97-AF65-F5344CB8AC3E}">
        <p14:creationId xmlns:p14="http://schemas.microsoft.com/office/powerpoint/2010/main" val="301081851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9A2DAE8-907E-A5A5-087D-31AE0774959A}"/>
              </a:ext>
            </a:extLst>
          </p:cNvPr>
          <p:cNvSpPr>
            <a:spLocks noGrp="1"/>
          </p:cNvSpPr>
          <p:nvPr>
            <p:ph idx="1"/>
          </p:nvPr>
        </p:nvSpPr>
        <p:spPr>
          <a:xfrm>
            <a:off x="533400" y="1825625"/>
            <a:ext cx="9601200" cy="4346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66BDD2E-A1D4-5569-E9E6-1A70D8CD55F4}"/>
              </a:ext>
            </a:extLst>
          </p:cNvPr>
          <p:cNvSpPr>
            <a:spLocks noGrp="1"/>
          </p:cNvSpPr>
          <p:nvPr>
            <p:ph type="dt" sz="half" idx="10"/>
          </p:nvPr>
        </p:nvSpPr>
        <p:spPr/>
        <p:txBody>
          <a:bodyPr/>
          <a:lstStyle/>
          <a:p>
            <a:fld id="{2DF1873C-DBF7-4267-8E45-623E1526FD71}" type="datetime1">
              <a:rPr lang="en-US" smtClean="0"/>
              <a:t>1/30/2024</a:t>
            </a:fld>
            <a:endParaRPr lang="en-US"/>
          </a:p>
        </p:txBody>
      </p:sp>
      <p:sp>
        <p:nvSpPr>
          <p:cNvPr id="5" name="Footer Placeholder 4">
            <a:extLst>
              <a:ext uri="{FF2B5EF4-FFF2-40B4-BE49-F238E27FC236}">
                <a16:creationId xmlns:a16="http://schemas.microsoft.com/office/drawing/2014/main" id="{FB060C59-A422-191D-3E2C-488254E014B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04C6501-7546-D313-8887-4EE3E9945051}"/>
              </a:ext>
            </a:extLst>
          </p:cNvPr>
          <p:cNvSpPr>
            <a:spLocks noGrp="1"/>
          </p:cNvSpPr>
          <p:nvPr>
            <p:ph type="sldNum" sz="quarter" idx="12"/>
          </p:nvPr>
        </p:nvSpPr>
        <p:spPr/>
        <p:txBody>
          <a:bodyPr/>
          <a:lstStyle/>
          <a:p>
            <a:fld id="{A5AEF524-62EC-C340-82A1-9F47B6C43E55}" type="slidenum">
              <a:rPr lang="en-US" smtClean="0"/>
              <a:t>‹#›</a:t>
            </a:fld>
            <a:endParaRPr lang="en-US"/>
          </a:p>
        </p:txBody>
      </p:sp>
      <p:sp>
        <p:nvSpPr>
          <p:cNvPr id="10" name="Title 9">
            <a:extLst>
              <a:ext uri="{FF2B5EF4-FFF2-40B4-BE49-F238E27FC236}">
                <a16:creationId xmlns:a16="http://schemas.microsoft.com/office/drawing/2014/main" id="{0FB70BDD-1524-3B93-7378-2C6BB7043C12}"/>
              </a:ext>
            </a:extLst>
          </p:cNvPr>
          <p:cNvSpPr>
            <a:spLocks noGrp="1"/>
          </p:cNvSpPr>
          <p:nvPr>
            <p:ph type="title"/>
          </p:nvPr>
        </p:nvSpPr>
        <p:spPr>
          <a:xfrm>
            <a:off x="533400" y="457200"/>
            <a:ext cx="9601200" cy="960276"/>
          </a:xfrm>
        </p:spPr>
        <p:txBody>
          <a:bodyPr/>
          <a:lstStyle/>
          <a:p>
            <a:r>
              <a:rPr lang="en-US"/>
              <a:t>Click to edit Master title style</a:t>
            </a:r>
          </a:p>
        </p:txBody>
      </p:sp>
    </p:spTree>
    <p:extLst>
      <p:ext uri="{BB962C8B-B14F-4D97-AF65-F5344CB8AC3E}">
        <p14:creationId xmlns:p14="http://schemas.microsoft.com/office/powerpoint/2010/main" val="350563402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7510644-3B8A-CF5C-DF60-733B80B02D76}"/>
              </a:ext>
            </a:extLst>
          </p:cNvPr>
          <p:cNvSpPr>
            <a:spLocks noGrp="1"/>
          </p:cNvSpPr>
          <p:nvPr>
            <p:ph type="dt" sz="half" idx="10"/>
          </p:nvPr>
        </p:nvSpPr>
        <p:spPr/>
        <p:txBody>
          <a:bodyPr/>
          <a:lstStyle/>
          <a:p>
            <a:fld id="{929B2B25-4C46-450F-9A77-2133EFC18ABC}" type="datetime1">
              <a:rPr lang="en-US" smtClean="0"/>
              <a:t>1/30/2024</a:t>
            </a:fld>
            <a:endParaRPr lang="en-US"/>
          </a:p>
        </p:txBody>
      </p:sp>
      <p:sp>
        <p:nvSpPr>
          <p:cNvPr id="3" name="Footer Placeholder 2">
            <a:extLst>
              <a:ext uri="{FF2B5EF4-FFF2-40B4-BE49-F238E27FC236}">
                <a16:creationId xmlns:a16="http://schemas.microsoft.com/office/drawing/2014/main" id="{5E7A913D-4A29-B0E5-637A-2E70970DDC0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63D91DF-63D5-B388-6E46-E6DBF29DEC1C}"/>
              </a:ext>
            </a:extLst>
          </p:cNvPr>
          <p:cNvSpPr>
            <a:spLocks noGrp="1"/>
          </p:cNvSpPr>
          <p:nvPr>
            <p:ph type="sldNum" sz="quarter" idx="12"/>
          </p:nvPr>
        </p:nvSpPr>
        <p:spPr/>
        <p:txBody>
          <a:bodyPr/>
          <a:lstStyle/>
          <a:p>
            <a:fld id="{A5AEF524-62EC-C340-82A1-9F47B6C43E55}" type="slidenum">
              <a:rPr lang="en-US" smtClean="0"/>
              <a:t>‹#›</a:t>
            </a:fld>
            <a:endParaRPr lang="en-US"/>
          </a:p>
        </p:txBody>
      </p:sp>
      <p:sp>
        <p:nvSpPr>
          <p:cNvPr id="9" name="Text Placeholder 8">
            <a:extLst>
              <a:ext uri="{FF2B5EF4-FFF2-40B4-BE49-F238E27FC236}">
                <a16:creationId xmlns:a16="http://schemas.microsoft.com/office/drawing/2014/main" id="{2C422CF1-6F19-204C-0488-5075591EC23F}"/>
              </a:ext>
            </a:extLst>
          </p:cNvPr>
          <p:cNvSpPr>
            <a:spLocks noGrp="1"/>
          </p:cNvSpPr>
          <p:nvPr>
            <p:ph type="body" sz="quarter" idx="13" hasCustomPrompt="1"/>
          </p:nvPr>
        </p:nvSpPr>
        <p:spPr>
          <a:xfrm>
            <a:off x="10704059" y="0"/>
            <a:ext cx="1414463" cy="523194"/>
          </a:xfrm>
        </p:spPr>
        <p:txBody>
          <a:bodyPr/>
          <a:lstStyle>
            <a:lvl1pPr marL="0" indent="0">
              <a:buNone/>
              <a:defRPr sz="2000">
                <a:solidFill>
                  <a:schemeClr val="bg1"/>
                </a:solidFill>
              </a:defRPr>
            </a:lvl1pPr>
          </a:lstStyle>
          <a:p>
            <a:pPr lvl="0"/>
            <a:r>
              <a:rPr lang="en-US"/>
              <a:t>Your Name</a:t>
            </a:r>
          </a:p>
        </p:txBody>
      </p:sp>
    </p:spTree>
    <p:extLst>
      <p:ext uri="{BB962C8B-B14F-4D97-AF65-F5344CB8AC3E}">
        <p14:creationId xmlns:p14="http://schemas.microsoft.com/office/powerpoint/2010/main" val="132296050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74D9037-ADAB-8085-352B-DE66C3EA053E}"/>
              </a:ext>
            </a:extLst>
          </p:cNvPr>
          <p:cNvSpPr>
            <a:spLocks noGrp="1"/>
          </p:cNvSpPr>
          <p:nvPr>
            <p:ph sz="half" idx="1"/>
          </p:nvPr>
        </p:nvSpPr>
        <p:spPr>
          <a:xfrm>
            <a:off x="533400" y="1825625"/>
            <a:ext cx="4724399"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954518B-56FB-8FD2-DA9E-5CE9126A83E4}"/>
              </a:ext>
            </a:extLst>
          </p:cNvPr>
          <p:cNvSpPr>
            <a:spLocks noGrp="1"/>
          </p:cNvSpPr>
          <p:nvPr>
            <p:ph sz="half" idx="2"/>
          </p:nvPr>
        </p:nvSpPr>
        <p:spPr>
          <a:xfrm>
            <a:off x="5410200" y="1825625"/>
            <a:ext cx="47244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83A4728-E11D-C599-779B-8695FED216C5}"/>
              </a:ext>
            </a:extLst>
          </p:cNvPr>
          <p:cNvSpPr>
            <a:spLocks noGrp="1"/>
          </p:cNvSpPr>
          <p:nvPr>
            <p:ph type="dt" sz="half" idx="10"/>
          </p:nvPr>
        </p:nvSpPr>
        <p:spPr/>
        <p:txBody>
          <a:bodyPr/>
          <a:lstStyle/>
          <a:p>
            <a:fld id="{C43C6DE3-6513-4E4E-8BB2-D659B8561C1D}" type="datetime1">
              <a:rPr lang="en-US" smtClean="0"/>
              <a:t>1/30/2024</a:t>
            </a:fld>
            <a:endParaRPr lang="en-US"/>
          </a:p>
        </p:txBody>
      </p:sp>
      <p:sp>
        <p:nvSpPr>
          <p:cNvPr id="6" name="Footer Placeholder 5">
            <a:extLst>
              <a:ext uri="{FF2B5EF4-FFF2-40B4-BE49-F238E27FC236}">
                <a16:creationId xmlns:a16="http://schemas.microsoft.com/office/drawing/2014/main" id="{2E3585BE-C022-C9DC-49C5-FFBFB6A3458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C749ED9-CDC5-E36A-55F4-5D15C6F8DFE0}"/>
              </a:ext>
            </a:extLst>
          </p:cNvPr>
          <p:cNvSpPr>
            <a:spLocks noGrp="1"/>
          </p:cNvSpPr>
          <p:nvPr>
            <p:ph type="sldNum" sz="quarter" idx="12"/>
          </p:nvPr>
        </p:nvSpPr>
        <p:spPr/>
        <p:txBody>
          <a:bodyPr/>
          <a:lstStyle/>
          <a:p>
            <a:fld id="{A5AEF524-62EC-C340-82A1-9F47B6C43E55}" type="slidenum">
              <a:rPr lang="en-US" smtClean="0"/>
              <a:t>‹#›</a:t>
            </a:fld>
            <a:endParaRPr lang="en-US"/>
          </a:p>
        </p:txBody>
      </p:sp>
      <p:sp>
        <p:nvSpPr>
          <p:cNvPr id="8" name="Title 7">
            <a:extLst>
              <a:ext uri="{FF2B5EF4-FFF2-40B4-BE49-F238E27FC236}">
                <a16:creationId xmlns:a16="http://schemas.microsoft.com/office/drawing/2014/main" id="{E69D1EE4-2F42-D665-568F-C40F6D2BAD5E}"/>
              </a:ext>
            </a:extLst>
          </p:cNvPr>
          <p:cNvSpPr>
            <a:spLocks noGrp="1"/>
          </p:cNvSpPr>
          <p:nvPr>
            <p:ph type="title"/>
          </p:nvPr>
        </p:nvSpPr>
        <p:spPr/>
        <p:txBody>
          <a:bodyPr/>
          <a:lstStyle/>
          <a:p>
            <a:r>
              <a:rPr lang="en-US"/>
              <a:t>Click to edit Master title style</a:t>
            </a:r>
          </a:p>
        </p:txBody>
      </p:sp>
      <p:cxnSp>
        <p:nvCxnSpPr>
          <p:cNvPr id="2" name="Straight Connector 1">
            <a:extLst>
              <a:ext uri="{FF2B5EF4-FFF2-40B4-BE49-F238E27FC236}">
                <a16:creationId xmlns:a16="http://schemas.microsoft.com/office/drawing/2014/main" id="{1F8FD128-C8BB-33CC-4916-27BBF51B48B2}"/>
              </a:ext>
            </a:extLst>
          </p:cNvPr>
          <p:cNvCxnSpPr>
            <a:cxnSpLocks/>
          </p:cNvCxnSpPr>
          <p:nvPr userDrawn="1"/>
        </p:nvCxnSpPr>
        <p:spPr>
          <a:xfrm>
            <a:off x="5333999" y="-3051208"/>
            <a:ext cx="0" cy="1934677"/>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1850932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9A2DAE8-907E-A5A5-087D-31AE0774959A}"/>
              </a:ext>
            </a:extLst>
          </p:cNvPr>
          <p:cNvSpPr>
            <a:spLocks noGrp="1"/>
          </p:cNvSpPr>
          <p:nvPr>
            <p:ph idx="1"/>
          </p:nvPr>
        </p:nvSpPr>
        <p:spPr>
          <a:xfrm>
            <a:off x="533400" y="1825625"/>
            <a:ext cx="9601200" cy="4346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66BDD2E-A1D4-5569-E9E6-1A70D8CD55F4}"/>
              </a:ext>
            </a:extLst>
          </p:cNvPr>
          <p:cNvSpPr>
            <a:spLocks noGrp="1"/>
          </p:cNvSpPr>
          <p:nvPr>
            <p:ph type="dt" sz="half" idx="10"/>
          </p:nvPr>
        </p:nvSpPr>
        <p:spPr/>
        <p:txBody>
          <a:bodyPr/>
          <a:lstStyle/>
          <a:p>
            <a:fld id="{2DF1873C-DBF7-4267-8E45-623E1526FD71}" type="datetime1">
              <a:rPr lang="en-US" smtClean="0"/>
              <a:t>1/30/2024</a:t>
            </a:fld>
            <a:endParaRPr lang="en-US"/>
          </a:p>
        </p:txBody>
      </p:sp>
      <p:sp>
        <p:nvSpPr>
          <p:cNvPr id="5" name="Footer Placeholder 4">
            <a:extLst>
              <a:ext uri="{FF2B5EF4-FFF2-40B4-BE49-F238E27FC236}">
                <a16:creationId xmlns:a16="http://schemas.microsoft.com/office/drawing/2014/main" id="{FB060C59-A422-191D-3E2C-488254E014B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04C6501-7546-D313-8887-4EE3E9945051}"/>
              </a:ext>
            </a:extLst>
          </p:cNvPr>
          <p:cNvSpPr>
            <a:spLocks noGrp="1"/>
          </p:cNvSpPr>
          <p:nvPr>
            <p:ph type="sldNum" sz="quarter" idx="12"/>
          </p:nvPr>
        </p:nvSpPr>
        <p:spPr/>
        <p:txBody>
          <a:bodyPr/>
          <a:lstStyle/>
          <a:p>
            <a:fld id="{A5AEF524-62EC-C340-82A1-9F47B6C43E55}" type="slidenum">
              <a:rPr lang="en-US" smtClean="0"/>
              <a:t>‹#›</a:t>
            </a:fld>
            <a:endParaRPr lang="en-US"/>
          </a:p>
        </p:txBody>
      </p:sp>
      <p:sp>
        <p:nvSpPr>
          <p:cNvPr id="10" name="Title 9">
            <a:extLst>
              <a:ext uri="{FF2B5EF4-FFF2-40B4-BE49-F238E27FC236}">
                <a16:creationId xmlns:a16="http://schemas.microsoft.com/office/drawing/2014/main" id="{0FB70BDD-1524-3B93-7378-2C6BB7043C12}"/>
              </a:ext>
            </a:extLst>
          </p:cNvPr>
          <p:cNvSpPr>
            <a:spLocks noGrp="1"/>
          </p:cNvSpPr>
          <p:nvPr>
            <p:ph type="title"/>
          </p:nvPr>
        </p:nvSpPr>
        <p:spPr>
          <a:xfrm>
            <a:off x="533400" y="457200"/>
            <a:ext cx="9601200" cy="960276"/>
          </a:xfrm>
        </p:spPr>
        <p:txBody>
          <a:bodyPr/>
          <a:lstStyle/>
          <a:p>
            <a:r>
              <a:rPr lang="en-US"/>
              <a:t>Click to edit Master title style</a:t>
            </a:r>
          </a:p>
        </p:txBody>
      </p:sp>
    </p:spTree>
    <p:extLst>
      <p:ext uri="{BB962C8B-B14F-4D97-AF65-F5344CB8AC3E}">
        <p14:creationId xmlns:p14="http://schemas.microsoft.com/office/powerpoint/2010/main" val="374478932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Content one-third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881D92-62DF-FCFD-0644-D1C3790DAB9F}"/>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3C0A78D7-EED6-2C67-6327-89C498FD8C0D}"/>
              </a:ext>
            </a:extLst>
          </p:cNvPr>
          <p:cNvSpPr>
            <a:spLocks noGrp="1"/>
          </p:cNvSpPr>
          <p:nvPr>
            <p:ph type="sldNum" sz="quarter" idx="10"/>
          </p:nvPr>
        </p:nvSpPr>
        <p:spPr/>
        <p:txBody>
          <a:bodyPr/>
          <a:lstStyle/>
          <a:p>
            <a:fld id="{72E20F18-833A-4542-A439-FC39BC210022}" type="slidenum">
              <a:rPr lang="en-US" smtClean="0"/>
              <a:pPr/>
              <a:t>‹#›</a:t>
            </a:fld>
            <a:endParaRPr lang="en-US"/>
          </a:p>
        </p:txBody>
      </p:sp>
      <p:sp>
        <p:nvSpPr>
          <p:cNvPr id="4" name="Footer Placeholder 3">
            <a:extLst>
              <a:ext uri="{FF2B5EF4-FFF2-40B4-BE49-F238E27FC236}">
                <a16:creationId xmlns:a16="http://schemas.microsoft.com/office/drawing/2014/main" id="{7FFF51CE-0386-1090-DE48-BAB23FBFE3E5}"/>
              </a:ext>
            </a:extLst>
          </p:cNvPr>
          <p:cNvSpPr>
            <a:spLocks noGrp="1"/>
          </p:cNvSpPr>
          <p:nvPr>
            <p:ph type="ftr" sz="quarter" idx="11"/>
          </p:nvPr>
        </p:nvSpPr>
        <p:spPr/>
        <p:txBody>
          <a:bodyPr/>
          <a:lstStyle/>
          <a:p>
            <a:endParaRPr lang="en-US"/>
          </a:p>
        </p:txBody>
      </p:sp>
      <p:sp>
        <p:nvSpPr>
          <p:cNvPr id="5" name="Date Placeholder 4">
            <a:extLst>
              <a:ext uri="{FF2B5EF4-FFF2-40B4-BE49-F238E27FC236}">
                <a16:creationId xmlns:a16="http://schemas.microsoft.com/office/drawing/2014/main" id="{4DCB8830-4250-A8EC-8BA2-F5301176E924}"/>
              </a:ext>
            </a:extLst>
          </p:cNvPr>
          <p:cNvSpPr>
            <a:spLocks noGrp="1"/>
          </p:cNvSpPr>
          <p:nvPr>
            <p:ph type="dt" sz="half" idx="12"/>
          </p:nvPr>
        </p:nvSpPr>
        <p:spPr/>
        <p:txBody>
          <a:bodyPr/>
          <a:lstStyle/>
          <a:p>
            <a:fld id="{40711C0D-6AE8-47B7-9D02-2C83FBE968D2}" type="datetime1">
              <a:rPr lang="en-US" smtClean="0"/>
              <a:pPr/>
              <a:t>1/30/2024</a:t>
            </a:fld>
            <a:endParaRPr lang="en-US"/>
          </a:p>
        </p:txBody>
      </p:sp>
      <p:sp>
        <p:nvSpPr>
          <p:cNvPr id="7" name="Content Placeholder 6">
            <a:extLst>
              <a:ext uri="{FF2B5EF4-FFF2-40B4-BE49-F238E27FC236}">
                <a16:creationId xmlns:a16="http://schemas.microsoft.com/office/drawing/2014/main" id="{C9E974E3-D274-99AB-E3C6-285FDAC447D2}"/>
              </a:ext>
            </a:extLst>
          </p:cNvPr>
          <p:cNvSpPr>
            <a:spLocks noGrp="1"/>
          </p:cNvSpPr>
          <p:nvPr>
            <p:ph sz="quarter" idx="13"/>
          </p:nvPr>
        </p:nvSpPr>
        <p:spPr>
          <a:xfrm>
            <a:off x="533400" y="1824228"/>
            <a:ext cx="3200400"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6">
            <a:extLst>
              <a:ext uri="{FF2B5EF4-FFF2-40B4-BE49-F238E27FC236}">
                <a16:creationId xmlns:a16="http://schemas.microsoft.com/office/drawing/2014/main" id="{FE6C0C42-C56C-8FF5-CBF8-33C5F645ABC2}"/>
              </a:ext>
            </a:extLst>
          </p:cNvPr>
          <p:cNvSpPr>
            <a:spLocks noGrp="1"/>
          </p:cNvSpPr>
          <p:nvPr>
            <p:ph sz="quarter" idx="14"/>
          </p:nvPr>
        </p:nvSpPr>
        <p:spPr>
          <a:xfrm>
            <a:off x="3886201" y="1824228"/>
            <a:ext cx="6248399"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0493815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Content two-third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98D848-AA9B-8FB0-CADD-BCEA05A88B56}"/>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F209B783-37ED-5ED6-BB35-17CC399A3A1A}"/>
              </a:ext>
            </a:extLst>
          </p:cNvPr>
          <p:cNvSpPr>
            <a:spLocks noGrp="1"/>
          </p:cNvSpPr>
          <p:nvPr>
            <p:ph type="sldNum" sz="quarter" idx="10"/>
          </p:nvPr>
        </p:nvSpPr>
        <p:spPr/>
        <p:txBody>
          <a:bodyPr/>
          <a:lstStyle/>
          <a:p>
            <a:fld id="{72E20F18-833A-4542-A439-FC39BC210022}" type="slidenum">
              <a:rPr lang="en-US" smtClean="0"/>
              <a:pPr/>
              <a:t>‹#›</a:t>
            </a:fld>
            <a:endParaRPr lang="en-US"/>
          </a:p>
        </p:txBody>
      </p:sp>
      <p:sp>
        <p:nvSpPr>
          <p:cNvPr id="4" name="Footer Placeholder 3">
            <a:extLst>
              <a:ext uri="{FF2B5EF4-FFF2-40B4-BE49-F238E27FC236}">
                <a16:creationId xmlns:a16="http://schemas.microsoft.com/office/drawing/2014/main" id="{D0A1BAE3-6BA1-679E-E99F-804B7E32A711}"/>
              </a:ext>
            </a:extLst>
          </p:cNvPr>
          <p:cNvSpPr>
            <a:spLocks noGrp="1"/>
          </p:cNvSpPr>
          <p:nvPr>
            <p:ph type="ftr" sz="quarter" idx="11"/>
          </p:nvPr>
        </p:nvSpPr>
        <p:spPr/>
        <p:txBody>
          <a:bodyPr/>
          <a:lstStyle/>
          <a:p>
            <a:endParaRPr lang="en-US"/>
          </a:p>
        </p:txBody>
      </p:sp>
      <p:sp>
        <p:nvSpPr>
          <p:cNvPr id="5" name="Date Placeholder 4">
            <a:extLst>
              <a:ext uri="{FF2B5EF4-FFF2-40B4-BE49-F238E27FC236}">
                <a16:creationId xmlns:a16="http://schemas.microsoft.com/office/drawing/2014/main" id="{9CE13E03-447D-2694-875C-4200B4FE772F}"/>
              </a:ext>
            </a:extLst>
          </p:cNvPr>
          <p:cNvSpPr>
            <a:spLocks noGrp="1"/>
          </p:cNvSpPr>
          <p:nvPr>
            <p:ph type="dt" sz="half" idx="12"/>
          </p:nvPr>
        </p:nvSpPr>
        <p:spPr/>
        <p:txBody>
          <a:bodyPr/>
          <a:lstStyle/>
          <a:p>
            <a:fld id="{40711C0D-6AE8-47B7-9D02-2C83FBE968D2}" type="datetime1">
              <a:rPr lang="en-US" smtClean="0"/>
              <a:pPr/>
              <a:t>1/30/2024</a:t>
            </a:fld>
            <a:endParaRPr lang="en-US"/>
          </a:p>
        </p:txBody>
      </p:sp>
      <p:sp>
        <p:nvSpPr>
          <p:cNvPr id="6" name="Content Placeholder 6">
            <a:extLst>
              <a:ext uri="{FF2B5EF4-FFF2-40B4-BE49-F238E27FC236}">
                <a16:creationId xmlns:a16="http://schemas.microsoft.com/office/drawing/2014/main" id="{F2BE2D1C-7663-B5FF-B650-9743B661F2A7}"/>
              </a:ext>
            </a:extLst>
          </p:cNvPr>
          <p:cNvSpPr>
            <a:spLocks noGrp="1"/>
          </p:cNvSpPr>
          <p:nvPr>
            <p:ph sz="quarter" idx="13"/>
          </p:nvPr>
        </p:nvSpPr>
        <p:spPr>
          <a:xfrm>
            <a:off x="6918950" y="1824228"/>
            <a:ext cx="3200400"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6">
            <a:extLst>
              <a:ext uri="{FF2B5EF4-FFF2-40B4-BE49-F238E27FC236}">
                <a16:creationId xmlns:a16="http://schemas.microsoft.com/office/drawing/2014/main" id="{30B837F9-BA2E-F663-E3AE-D491E45B19AE}"/>
              </a:ext>
            </a:extLst>
          </p:cNvPr>
          <p:cNvSpPr>
            <a:spLocks noGrp="1"/>
          </p:cNvSpPr>
          <p:nvPr>
            <p:ph sz="quarter" idx="14"/>
          </p:nvPr>
        </p:nvSpPr>
        <p:spPr>
          <a:xfrm>
            <a:off x="533400" y="1824228"/>
            <a:ext cx="6248399"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7314163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96FC93A-3F03-E106-E668-634D6E315EE9}"/>
              </a:ext>
            </a:extLst>
          </p:cNvPr>
          <p:cNvSpPr>
            <a:spLocks noGrp="1"/>
          </p:cNvSpPr>
          <p:nvPr>
            <p:ph type="body" idx="1"/>
          </p:nvPr>
        </p:nvSpPr>
        <p:spPr>
          <a:xfrm>
            <a:off x="533400" y="1417476"/>
            <a:ext cx="4724399"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948635-A747-9049-D322-D000DBF66BC5}"/>
              </a:ext>
            </a:extLst>
          </p:cNvPr>
          <p:cNvSpPr>
            <a:spLocks noGrp="1"/>
          </p:cNvSpPr>
          <p:nvPr>
            <p:ph sz="half" idx="2"/>
          </p:nvPr>
        </p:nvSpPr>
        <p:spPr>
          <a:xfrm>
            <a:off x="533400" y="2241389"/>
            <a:ext cx="4724399" cy="393081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02E98FB-2462-90EB-83FC-1124D8E175DF}"/>
              </a:ext>
            </a:extLst>
          </p:cNvPr>
          <p:cNvSpPr>
            <a:spLocks noGrp="1"/>
          </p:cNvSpPr>
          <p:nvPr>
            <p:ph type="body" sz="quarter" idx="3"/>
          </p:nvPr>
        </p:nvSpPr>
        <p:spPr>
          <a:xfrm>
            <a:off x="5410200" y="1417476"/>
            <a:ext cx="472440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52F2581-9EE0-E644-3F64-9852F78A2D01}"/>
              </a:ext>
            </a:extLst>
          </p:cNvPr>
          <p:cNvSpPr>
            <a:spLocks noGrp="1"/>
          </p:cNvSpPr>
          <p:nvPr>
            <p:ph sz="quarter" idx="4"/>
          </p:nvPr>
        </p:nvSpPr>
        <p:spPr>
          <a:xfrm>
            <a:off x="5410200" y="2241389"/>
            <a:ext cx="4724400" cy="393081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DFD4A3B-496F-C30F-E4B0-A638A43CA5B7}"/>
              </a:ext>
            </a:extLst>
          </p:cNvPr>
          <p:cNvSpPr>
            <a:spLocks noGrp="1"/>
          </p:cNvSpPr>
          <p:nvPr>
            <p:ph type="dt" sz="half" idx="10"/>
          </p:nvPr>
        </p:nvSpPr>
        <p:spPr/>
        <p:txBody>
          <a:bodyPr/>
          <a:lstStyle/>
          <a:p>
            <a:fld id="{5082C575-8DA6-4844-AF76-D9ECCAC32A65}" type="datetime1">
              <a:rPr lang="en-US" smtClean="0"/>
              <a:t>1/30/2024</a:t>
            </a:fld>
            <a:endParaRPr lang="en-US"/>
          </a:p>
        </p:txBody>
      </p:sp>
      <p:sp>
        <p:nvSpPr>
          <p:cNvPr id="8" name="Footer Placeholder 7">
            <a:extLst>
              <a:ext uri="{FF2B5EF4-FFF2-40B4-BE49-F238E27FC236}">
                <a16:creationId xmlns:a16="http://schemas.microsoft.com/office/drawing/2014/main" id="{3166BDAE-1B75-89ED-F79F-65842E641AA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43A787F-4EAB-22FE-C225-BD3656BE4FE8}"/>
              </a:ext>
            </a:extLst>
          </p:cNvPr>
          <p:cNvSpPr>
            <a:spLocks noGrp="1"/>
          </p:cNvSpPr>
          <p:nvPr>
            <p:ph type="sldNum" sz="quarter" idx="12"/>
          </p:nvPr>
        </p:nvSpPr>
        <p:spPr/>
        <p:txBody>
          <a:bodyPr/>
          <a:lstStyle/>
          <a:p>
            <a:fld id="{A5AEF524-62EC-C340-82A1-9F47B6C43E55}" type="slidenum">
              <a:rPr lang="en-US" smtClean="0"/>
              <a:t>‹#›</a:t>
            </a:fld>
            <a:endParaRPr lang="en-US"/>
          </a:p>
        </p:txBody>
      </p:sp>
      <p:sp>
        <p:nvSpPr>
          <p:cNvPr id="11" name="Title 10">
            <a:extLst>
              <a:ext uri="{FF2B5EF4-FFF2-40B4-BE49-F238E27FC236}">
                <a16:creationId xmlns:a16="http://schemas.microsoft.com/office/drawing/2014/main" id="{76E0FE1D-91C0-49F2-1974-CF5B393F53BD}"/>
              </a:ext>
            </a:extLst>
          </p:cNvPr>
          <p:cNvSpPr>
            <a:spLocks noGrp="1"/>
          </p:cNvSpPr>
          <p:nvPr>
            <p:ph type="title"/>
          </p:nvPr>
        </p:nvSpPr>
        <p:spPr>
          <a:xfrm>
            <a:off x="533400" y="457200"/>
            <a:ext cx="9601200" cy="960276"/>
          </a:xfrm>
        </p:spPr>
        <p:txBody>
          <a:bodyPr/>
          <a:lstStyle/>
          <a:p>
            <a:r>
              <a:rPr lang="en-US"/>
              <a:t>Click to edit Master title style</a:t>
            </a:r>
          </a:p>
        </p:txBody>
      </p:sp>
    </p:spTree>
    <p:extLst>
      <p:ext uri="{BB962C8B-B14F-4D97-AF65-F5344CB8AC3E}">
        <p14:creationId xmlns:p14="http://schemas.microsoft.com/office/powerpoint/2010/main" val="134409814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extLst>
    <p:ext uri="{DCECCB84-F9BA-43D5-87BE-67443E8EF086}">
      <p15:sldGuideLst xmlns:p15="http://schemas.microsoft.com/office/powerpoint/2012/main">
        <p15:guide id="1" orient="horz" pos="216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Three Columns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39B6EE-B8CB-EF79-56B6-62DFEF2EB70E}"/>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3C269017-91E3-2EF6-BA8B-FE416B05D7D9}"/>
              </a:ext>
            </a:extLst>
          </p:cNvPr>
          <p:cNvSpPr>
            <a:spLocks noGrp="1"/>
          </p:cNvSpPr>
          <p:nvPr>
            <p:ph type="sldNum" sz="quarter" idx="10"/>
          </p:nvPr>
        </p:nvSpPr>
        <p:spPr/>
        <p:txBody>
          <a:bodyPr/>
          <a:lstStyle/>
          <a:p>
            <a:fld id="{72E20F18-833A-4542-A439-FC39BC210022}" type="slidenum">
              <a:rPr lang="en-US" smtClean="0"/>
              <a:pPr/>
              <a:t>‹#›</a:t>
            </a:fld>
            <a:endParaRPr lang="en-US"/>
          </a:p>
        </p:txBody>
      </p:sp>
      <p:sp>
        <p:nvSpPr>
          <p:cNvPr id="4" name="Footer Placeholder 3">
            <a:extLst>
              <a:ext uri="{FF2B5EF4-FFF2-40B4-BE49-F238E27FC236}">
                <a16:creationId xmlns:a16="http://schemas.microsoft.com/office/drawing/2014/main" id="{7C9874AF-ACC0-7CD0-4BDE-EA509C0B448F}"/>
              </a:ext>
            </a:extLst>
          </p:cNvPr>
          <p:cNvSpPr>
            <a:spLocks noGrp="1"/>
          </p:cNvSpPr>
          <p:nvPr>
            <p:ph type="ftr" sz="quarter" idx="11"/>
          </p:nvPr>
        </p:nvSpPr>
        <p:spPr/>
        <p:txBody>
          <a:bodyPr/>
          <a:lstStyle/>
          <a:p>
            <a:endParaRPr lang="en-US"/>
          </a:p>
        </p:txBody>
      </p:sp>
      <p:sp>
        <p:nvSpPr>
          <p:cNvPr id="5" name="Date Placeholder 4">
            <a:extLst>
              <a:ext uri="{FF2B5EF4-FFF2-40B4-BE49-F238E27FC236}">
                <a16:creationId xmlns:a16="http://schemas.microsoft.com/office/drawing/2014/main" id="{379F3C53-54B3-9DB0-6839-1659E93C2CE7}"/>
              </a:ext>
            </a:extLst>
          </p:cNvPr>
          <p:cNvSpPr>
            <a:spLocks noGrp="1"/>
          </p:cNvSpPr>
          <p:nvPr>
            <p:ph type="dt" sz="half" idx="12"/>
          </p:nvPr>
        </p:nvSpPr>
        <p:spPr/>
        <p:txBody>
          <a:bodyPr/>
          <a:lstStyle/>
          <a:p>
            <a:fld id="{40711C0D-6AE8-47B7-9D02-2C83FBE968D2}" type="datetime1">
              <a:rPr lang="en-US" smtClean="0"/>
              <a:pPr/>
              <a:t>1/30/2024</a:t>
            </a:fld>
            <a:endParaRPr lang="en-US"/>
          </a:p>
        </p:txBody>
      </p:sp>
      <p:sp>
        <p:nvSpPr>
          <p:cNvPr id="7" name="Content Placeholder 6">
            <a:extLst>
              <a:ext uri="{FF2B5EF4-FFF2-40B4-BE49-F238E27FC236}">
                <a16:creationId xmlns:a16="http://schemas.microsoft.com/office/drawing/2014/main" id="{95D459C7-F7F4-7C2F-6997-4409B59AFF1B}"/>
              </a:ext>
            </a:extLst>
          </p:cNvPr>
          <p:cNvSpPr>
            <a:spLocks noGrp="1"/>
          </p:cNvSpPr>
          <p:nvPr>
            <p:ph sz="quarter" idx="13"/>
          </p:nvPr>
        </p:nvSpPr>
        <p:spPr>
          <a:xfrm>
            <a:off x="533400" y="1819656"/>
            <a:ext cx="3090672"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6">
            <a:extLst>
              <a:ext uri="{FF2B5EF4-FFF2-40B4-BE49-F238E27FC236}">
                <a16:creationId xmlns:a16="http://schemas.microsoft.com/office/drawing/2014/main" id="{81DD5433-6BD2-3B9B-D1B2-7E3CC956D85A}"/>
              </a:ext>
            </a:extLst>
          </p:cNvPr>
          <p:cNvSpPr>
            <a:spLocks noGrp="1"/>
          </p:cNvSpPr>
          <p:nvPr>
            <p:ph sz="quarter" idx="14"/>
          </p:nvPr>
        </p:nvSpPr>
        <p:spPr>
          <a:xfrm>
            <a:off x="3788664" y="1819656"/>
            <a:ext cx="3090672"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6">
            <a:extLst>
              <a:ext uri="{FF2B5EF4-FFF2-40B4-BE49-F238E27FC236}">
                <a16:creationId xmlns:a16="http://schemas.microsoft.com/office/drawing/2014/main" id="{25A96447-AB53-DBB5-452A-1F4B6B829983}"/>
              </a:ext>
            </a:extLst>
          </p:cNvPr>
          <p:cNvSpPr>
            <a:spLocks noGrp="1"/>
          </p:cNvSpPr>
          <p:nvPr>
            <p:ph sz="quarter" idx="15"/>
          </p:nvPr>
        </p:nvSpPr>
        <p:spPr>
          <a:xfrm>
            <a:off x="7043928" y="1819656"/>
            <a:ext cx="3090672"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6788084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D18F9B-09F0-D890-6440-D6A1BA4E4A77}"/>
              </a:ext>
            </a:extLst>
          </p:cNvPr>
          <p:cNvSpPr>
            <a:spLocks noGrp="1"/>
          </p:cNvSpPr>
          <p:nvPr>
            <p:ph type="title"/>
          </p:nvPr>
        </p:nvSpPr>
        <p:spPr>
          <a:xfrm>
            <a:off x="533400"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85F8B97-3449-3918-FE7C-C5F080C102D6}"/>
              </a:ext>
            </a:extLst>
          </p:cNvPr>
          <p:cNvSpPr>
            <a:spLocks noGrp="1"/>
          </p:cNvSpPr>
          <p:nvPr>
            <p:ph idx="1"/>
          </p:nvPr>
        </p:nvSpPr>
        <p:spPr>
          <a:xfrm>
            <a:off x="4876800" y="987425"/>
            <a:ext cx="52578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F78F1CE-D1F1-1AED-EDF7-5DBE75041417}"/>
              </a:ext>
            </a:extLst>
          </p:cNvPr>
          <p:cNvSpPr>
            <a:spLocks noGrp="1"/>
          </p:cNvSpPr>
          <p:nvPr>
            <p:ph type="body" sz="half" idx="2"/>
          </p:nvPr>
        </p:nvSpPr>
        <p:spPr>
          <a:xfrm>
            <a:off x="533400"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57C93DA-8445-5A3D-AEFF-443DAC2A0E4A}"/>
              </a:ext>
            </a:extLst>
          </p:cNvPr>
          <p:cNvSpPr>
            <a:spLocks noGrp="1"/>
          </p:cNvSpPr>
          <p:nvPr>
            <p:ph type="dt" sz="half" idx="10"/>
          </p:nvPr>
        </p:nvSpPr>
        <p:spPr/>
        <p:txBody>
          <a:bodyPr/>
          <a:lstStyle/>
          <a:p>
            <a:fld id="{3CB0B9FD-E4D6-4BE0-A075-053BAEEC076A}" type="datetime1">
              <a:rPr lang="en-US" smtClean="0"/>
              <a:t>1/30/2024</a:t>
            </a:fld>
            <a:endParaRPr lang="en-US"/>
          </a:p>
        </p:txBody>
      </p:sp>
      <p:sp>
        <p:nvSpPr>
          <p:cNvPr id="6" name="Footer Placeholder 5">
            <a:extLst>
              <a:ext uri="{FF2B5EF4-FFF2-40B4-BE49-F238E27FC236}">
                <a16:creationId xmlns:a16="http://schemas.microsoft.com/office/drawing/2014/main" id="{38346A62-8878-AB07-2085-D1065ABC093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1DF296D-C488-453A-B738-559DBA8A86A2}"/>
              </a:ext>
            </a:extLst>
          </p:cNvPr>
          <p:cNvSpPr>
            <a:spLocks noGrp="1"/>
          </p:cNvSpPr>
          <p:nvPr>
            <p:ph type="sldNum" sz="quarter" idx="12"/>
          </p:nvPr>
        </p:nvSpPr>
        <p:spPr/>
        <p:txBody>
          <a:bodyPr/>
          <a:lstStyle/>
          <a:p>
            <a:fld id="{A5AEF524-62EC-C340-82A1-9F47B6C43E55}" type="slidenum">
              <a:rPr lang="en-US" smtClean="0"/>
              <a:t>‹#›</a:t>
            </a:fld>
            <a:endParaRPr lang="en-US"/>
          </a:p>
        </p:txBody>
      </p:sp>
      <p:sp>
        <p:nvSpPr>
          <p:cNvPr id="9" name="Text Placeholder 8">
            <a:extLst>
              <a:ext uri="{FF2B5EF4-FFF2-40B4-BE49-F238E27FC236}">
                <a16:creationId xmlns:a16="http://schemas.microsoft.com/office/drawing/2014/main" id="{22307240-87E0-C751-8DE7-65BC4314EF08}"/>
              </a:ext>
            </a:extLst>
          </p:cNvPr>
          <p:cNvSpPr txBox="1">
            <a:spLocks/>
          </p:cNvSpPr>
          <p:nvPr userDrawn="1"/>
        </p:nvSpPr>
        <p:spPr>
          <a:xfrm>
            <a:off x="10668000" y="0"/>
            <a:ext cx="1524000" cy="457200"/>
          </a:xfrm>
          <a:prstGeom prst="rect">
            <a:avLst/>
          </a:prstGeom>
        </p:spPr>
        <p:txBody>
          <a:bodyPr/>
          <a:lstStyle>
            <a:lvl1pPr marL="0" indent="0" algn="r" defTabSz="914400" rtl="0" eaLnBrk="1" latinLnBrk="0" hangingPunct="1">
              <a:lnSpc>
                <a:spcPct val="90000"/>
              </a:lnSpc>
              <a:spcBef>
                <a:spcPts val="1000"/>
              </a:spcBef>
              <a:buFont typeface="Arial" panose="020B0604020202020204" pitchFamily="34" charset="0"/>
              <a:buNone/>
              <a:defRPr sz="12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Type the presenter First and Last Name</a:t>
            </a:r>
          </a:p>
        </p:txBody>
      </p:sp>
    </p:spTree>
    <p:extLst>
      <p:ext uri="{BB962C8B-B14F-4D97-AF65-F5344CB8AC3E}">
        <p14:creationId xmlns:p14="http://schemas.microsoft.com/office/powerpoint/2010/main" val="250024500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FE27EA-15CC-879B-24E2-2AADB42C7667}"/>
              </a:ext>
            </a:extLst>
          </p:cNvPr>
          <p:cNvSpPr>
            <a:spLocks noGrp="1"/>
          </p:cNvSpPr>
          <p:nvPr>
            <p:ph type="title"/>
          </p:nvPr>
        </p:nvSpPr>
        <p:spPr>
          <a:xfrm>
            <a:off x="546100"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83479FA-4720-492B-2D2F-A518B86823A4}"/>
              </a:ext>
            </a:extLst>
          </p:cNvPr>
          <p:cNvSpPr>
            <a:spLocks noGrp="1"/>
          </p:cNvSpPr>
          <p:nvPr>
            <p:ph type="pic" idx="1"/>
          </p:nvPr>
        </p:nvSpPr>
        <p:spPr>
          <a:xfrm>
            <a:off x="4889500" y="987425"/>
            <a:ext cx="52451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35FD77AA-38E0-35F1-037B-763BE9843D1C}"/>
              </a:ext>
            </a:extLst>
          </p:cNvPr>
          <p:cNvSpPr>
            <a:spLocks noGrp="1"/>
          </p:cNvSpPr>
          <p:nvPr>
            <p:ph type="body" sz="half" idx="2"/>
          </p:nvPr>
        </p:nvSpPr>
        <p:spPr>
          <a:xfrm>
            <a:off x="546100"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6A7D86D-496C-FB88-B581-447CC049B4BC}"/>
              </a:ext>
            </a:extLst>
          </p:cNvPr>
          <p:cNvSpPr>
            <a:spLocks noGrp="1"/>
          </p:cNvSpPr>
          <p:nvPr>
            <p:ph type="dt" sz="half" idx="10"/>
          </p:nvPr>
        </p:nvSpPr>
        <p:spPr/>
        <p:txBody>
          <a:bodyPr/>
          <a:lstStyle/>
          <a:p>
            <a:fld id="{414FB5AC-1AAB-0D4C-B9D7-5C80179C703F}" type="datetime1">
              <a:rPr lang="en-US" smtClean="0"/>
              <a:t>1/30/2024</a:t>
            </a:fld>
            <a:endParaRPr lang="en-US"/>
          </a:p>
        </p:txBody>
      </p:sp>
      <p:sp>
        <p:nvSpPr>
          <p:cNvPr id="6" name="Footer Placeholder 5">
            <a:extLst>
              <a:ext uri="{FF2B5EF4-FFF2-40B4-BE49-F238E27FC236}">
                <a16:creationId xmlns:a16="http://schemas.microsoft.com/office/drawing/2014/main" id="{49DBB39D-96BE-9AC1-DB93-271D05DE5A9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8D6CAE4-B16D-CFF2-1B3D-58CA3BCF7273}"/>
              </a:ext>
            </a:extLst>
          </p:cNvPr>
          <p:cNvSpPr>
            <a:spLocks noGrp="1"/>
          </p:cNvSpPr>
          <p:nvPr>
            <p:ph type="sldNum" sz="quarter" idx="12"/>
          </p:nvPr>
        </p:nvSpPr>
        <p:spPr/>
        <p:txBody>
          <a:bodyPr/>
          <a:lstStyle/>
          <a:p>
            <a:fld id="{A5AEF524-62EC-C340-82A1-9F47B6C43E55}" type="slidenum">
              <a:rPr lang="en-US" smtClean="0"/>
              <a:t>‹#›</a:t>
            </a:fld>
            <a:endParaRPr lang="en-US"/>
          </a:p>
        </p:txBody>
      </p:sp>
      <p:sp>
        <p:nvSpPr>
          <p:cNvPr id="9" name="Text Placeholder 8">
            <a:extLst>
              <a:ext uri="{FF2B5EF4-FFF2-40B4-BE49-F238E27FC236}">
                <a16:creationId xmlns:a16="http://schemas.microsoft.com/office/drawing/2014/main" id="{40144CB6-3688-E780-4289-56E8D11EF56E}"/>
              </a:ext>
            </a:extLst>
          </p:cNvPr>
          <p:cNvSpPr txBox="1">
            <a:spLocks/>
          </p:cNvSpPr>
          <p:nvPr userDrawn="1"/>
        </p:nvSpPr>
        <p:spPr>
          <a:xfrm>
            <a:off x="10668000" y="0"/>
            <a:ext cx="1524000" cy="457200"/>
          </a:xfrm>
          <a:prstGeom prst="rect">
            <a:avLst/>
          </a:prstGeom>
        </p:spPr>
        <p:txBody>
          <a:bodyPr/>
          <a:lstStyle>
            <a:lvl1pPr marL="0" indent="0" algn="r" defTabSz="914400" rtl="0" eaLnBrk="1" latinLnBrk="0" hangingPunct="1">
              <a:lnSpc>
                <a:spcPct val="90000"/>
              </a:lnSpc>
              <a:spcBef>
                <a:spcPts val="1000"/>
              </a:spcBef>
              <a:buFont typeface="Arial" panose="020B0604020202020204" pitchFamily="34" charset="0"/>
              <a:buNone/>
              <a:defRPr sz="12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Type the presenter First and Last Name</a:t>
            </a:r>
          </a:p>
        </p:txBody>
      </p:sp>
    </p:spTree>
    <p:extLst>
      <p:ext uri="{BB962C8B-B14F-4D97-AF65-F5344CB8AC3E}">
        <p14:creationId xmlns:p14="http://schemas.microsoft.com/office/powerpoint/2010/main" val="292511991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A0013D-E11D-7D85-2803-940D40ABA7F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6E6B227-77F6-F903-0433-52B497AC3E6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2B51C20-94ED-C52B-BF18-06E11E3AE4F3}"/>
              </a:ext>
            </a:extLst>
          </p:cNvPr>
          <p:cNvSpPr>
            <a:spLocks noGrp="1"/>
          </p:cNvSpPr>
          <p:nvPr>
            <p:ph type="dt" sz="half" idx="10"/>
          </p:nvPr>
        </p:nvSpPr>
        <p:spPr/>
        <p:txBody>
          <a:bodyPr/>
          <a:lstStyle/>
          <a:p>
            <a:fld id="{F6E8E08A-983D-44BD-BC77-5996E1FF84E3}" type="datetime1">
              <a:rPr lang="en-US" smtClean="0"/>
              <a:t>1/30/2024</a:t>
            </a:fld>
            <a:endParaRPr lang="en-US"/>
          </a:p>
        </p:txBody>
      </p:sp>
      <p:sp>
        <p:nvSpPr>
          <p:cNvPr id="5" name="Footer Placeholder 4">
            <a:extLst>
              <a:ext uri="{FF2B5EF4-FFF2-40B4-BE49-F238E27FC236}">
                <a16:creationId xmlns:a16="http://schemas.microsoft.com/office/drawing/2014/main" id="{5D086604-7EC2-424F-7C3E-B15C4C914B8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3417F3E-E38F-5697-08AC-235D42856C8E}"/>
              </a:ext>
            </a:extLst>
          </p:cNvPr>
          <p:cNvSpPr>
            <a:spLocks noGrp="1"/>
          </p:cNvSpPr>
          <p:nvPr>
            <p:ph type="sldNum" sz="quarter" idx="12"/>
          </p:nvPr>
        </p:nvSpPr>
        <p:spPr/>
        <p:txBody>
          <a:bodyPr/>
          <a:lstStyle/>
          <a:p>
            <a:fld id="{A5AEF524-62EC-C340-82A1-9F47B6C43E55}" type="slidenum">
              <a:rPr lang="en-US" smtClean="0"/>
              <a:t>‹#›</a:t>
            </a:fld>
            <a:endParaRPr lang="en-US"/>
          </a:p>
        </p:txBody>
      </p:sp>
    </p:spTree>
    <p:extLst>
      <p:ext uri="{BB962C8B-B14F-4D97-AF65-F5344CB8AC3E}">
        <p14:creationId xmlns:p14="http://schemas.microsoft.com/office/powerpoint/2010/main" val="231076189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6975DA2-3130-79FA-8AA3-AB7D711B5C6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59D9BD8-6388-290A-CAA1-5902B1FDD65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5EE0C36-4F2A-8C8D-B2E2-7DF93EAAD6ED}"/>
              </a:ext>
            </a:extLst>
          </p:cNvPr>
          <p:cNvSpPr>
            <a:spLocks noGrp="1"/>
          </p:cNvSpPr>
          <p:nvPr>
            <p:ph type="dt" sz="half" idx="10"/>
          </p:nvPr>
        </p:nvSpPr>
        <p:spPr/>
        <p:txBody>
          <a:bodyPr/>
          <a:lstStyle/>
          <a:p>
            <a:fld id="{B1F65DCD-D3B6-45A9-BAD9-0920F2B89E9B}" type="datetime1">
              <a:rPr lang="en-US" smtClean="0"/>
              <a:t>1/30/2024</a:t>
            </a:fld>
            <a:endParaRPr lang="en-US"/>
          </a:p>
        </p:txBody>
      </p:sp>
      <p:sp>
        <p:nvSpPr>
          <p:cNvPr id="5" name="Footer Placeholder 4">
            <a:extLst>
              <a:ext uri="{FF2B5EF4-FFF2-40B4-BE49-F238E27FC236}">
                <a16:creationId xmlns:a16="http://schemas.microsoft.com/office/drawing/2014/main" id="{099837C9-56F0-7646-B3AD-016D8BA589B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5DFFF56-17AE-C3B9-4F61-EAB405AD54BF}"/>
              </a:ext>
            </a:extLst>
          </p:cNvPr>
          <p:cNvSpPr>
            <a:spLocks noGrp="1"/>
          </p:cNvSpPr>
          <p:nvPr>
            <p:ph type="sldNum" sz="quarter" idx="12"/>
          </p:nvPr>
        </p:nvSpPr>
        <p:spPr/>
        <p:txBody>
          <a:bodyPr/>
          <a:lstStyle/>
          <a:p>
            <a:fld id="{A5AEF524-62EC-C340-82A1-9F47B6C43E55}" type="slidenum">
              <a:rPr lang="en-US" smtClean="0"/>
              <a:t>‹#›</a:t>
            </a:fld>
            <a:endParaRPr lang="en-US"/>
          </a:p>
        </p:txBody>
      </p:sp>
    </p:spTree>
    <p:extLst>
      <p:ext uri="{BB962C8B-B14F-4D97-AF65-F5344CB8AC3E}">
        <p14:creationId xmlns:p14="http://schemas.microsoft.com/office/powerpoint/2010/main" val="220913470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7" name="Picture 6" descr="A picture containing text, outdoor&#10;&#10;Description automatically generated">
            <a:extLst>
              <a:ext uri="{FF2B5EF4-FFF2-40B4-BE49-F238E27FC236}">
                <a16:creationId xmlns:a16="http://schemas.microsoft.com/office/drawing/2014/main" id="{5D06152D-75ED-8E6F-1F8D-6737F0725709}"/>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B7BC45BE-4900-8333-2CDD-A11C9D53F2AF}"/>
              </a:ext>
            </a:extLst>
          </p:cNvPr>
          <p:cNvSpPr>
            <a:spLocks noGrp="1"/>
          </p:cNvSpPr>
          <p:nvPr>
            <p:ph type="ctrTitle"/>
          </p:nvPr>
        </p:nvSpPr>
        <p:spPr>
          <a:xfrm>
            <a:off x="841248" y="2258568"/>
            <a:ext cx="9144000" cy="768096"/>
          </a:xfrm>
        </p:spPr>
        <p:txBody>
          <a:bodyPr anchor="b">
            <a:noAutofit/>
          </a:bodyPr>
          <a:lstStyle>
            <a:lvl1pPr algn="l" defTabSz="914400" rtl="0" eaLnBrk="1" latinLnBrk="0" hangingPunct="1">
              <a:lnSpc>
                <a:spcPct val="90000"/>
              </a:lnSpc>
              <a:spcBef>
                <a:spcPct val="0"/>
              </a:spcBef>
              <a:buNone/>
              <a:defRPr lang="en-US" sz="4400" kern="1200" dirty="0">
                <a:solidFill>
                  <a:schemeClr val="bg1"/>
                </a:solidFill>
                <a:latin typeface="Arial" panose="020B0604020202020204" pitchFamily="34" charset="0"/>
                <a:ea typeface="+mj-ea"/>
                <a:cs typeface="Arial" panose="020B060402020202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31F3FCBA-64CC-6055-4700-D1135C4FC3B6}"/>
              </a:ext>
            </a:extLst>
          </p:cNvPr>
          <p:cNvSpPr>
            <a:spLocks noGrp="1"/>
          </p:cNvSpPr>
          <p:nvPr>
            <p:ph type="subTitle" idx="1"/>
          </p:nvPr>
        </p:nvSpPr>
        <p:spPr>
          <a:xfrm>
            <a:off x="841248" y="3017520"/>
            <a:ext cx="9144000" cy="768096"/>
          </a:xfr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lang="en-US" sz="4400" b="1" kern="1200" dirty="0">
                <a:solidFill>
                  <a:schemeClr val="tx2"/>
                </a:solidFill>
                <a:latin typeface="Arial Black" panose="020B0604020202020204" pitchFamily="34" charset="0"/>
                <a:ea typeface="+mn-ea"/>
                <a:cs typeface="Arial Black"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9" name="Text Placeholder 8">
            <a:extLst>
              <a:ext uri="{FF2B5EF4-FFF2-40B4-BE49-F238E27FC236}">
                <a16:creationId xmlns:a16="http://schemas.microsoft.com/office/drawing/2014/main" id="{693FA1C4-FD37-34E0-67A9-FEF500E7E426}"/>
              </a:ext>
            </a:extLst>
          </p:cNvPr>
          <p:cNvSpPr>
            <a:spLocks noGrp="1"/>
          </p:cNvSpPr>
          <p:nvPr>
            <p:ph type="body" sz="quarter" idx="13" hasCustomPrompt="1"/>
          </p:nvPr>
        </p:nvSpPr>
        <p:spPr>
          <a:xfrm>
            <a:off x="841248" y="4105656"/>
            <a:ext cx="9144000" cy="484632"/>
          </a:xfrm>
        </p:spPr>
        <p:txBody>
          <a:bodyPr anchor="ctr">
            <a:normAutofit/>
          </a:bodyPr>
          <a:lstStyle>
            <a:lvl1pPr marL="0" indent="0">
              <a:buNone/>
              <a:defRPr lang="en-US" sz="2400" kern="1200" dirty="0" smtClean="0">
                <a:solidFill>
                  <a:srgbClr val="FFFFFF"/>
                </a:solidFill>
                <a:latin typeface="Arial" panose="020B0604020202020204" pitchFamily="34" charset="0"/>
                <a:ea typeface="+mj-ea"/>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Date, Presenter, etc.</a:t>
            </a:r>
          </a:p>
        </p:txBody>
      </p:sp>
    </p:spTree>
    <p:extLst>
      <p:ext uri="{BB962C8B-B14F-4D97-AF65-F5344CB8AC3E}">
        <p14:creationId xmlns:p14="http://schemas.microsoft.com/office/powerpoint/2010/main" val="301081851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9A2DAE8-907E-A5A5-087D-31AE0774959A}"/>
              </a:ext>
            </a:extLst>
          </p:cNvPr>
          <p:cNvSpPr>
            <a:spLocks noGrp="1"/>
          </p:cNvSpPr>
          <p:nvPr>
            <p:ph idx="1"/>
          </p:nvPr>
        </p:nvSpPr>
        <p:spPr>
          <a:xfrm>
            <a:off x="533400" y="1825625"/>
            <a:ext cx="9601200" cy="4346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66BDD2E-A1D4-5569-E9E6-1A70D8CD55F4}"/>
              </a:ext>
            </a:extLst>
          </p:cNvPr>
          <p:cNvSpPr>
            <a:spLocks noGrp="1"/>
          </p:cNvSpPr>
          <p:nvPr>
            <p:ph type="dt" sz="half" idx="10"/>
          </p:nvPr>
        </p:nvSpPr>
        <p:spPr/>
        <p:txBody>
          <a:bodyPr/>
          <a:lstStyle/>
          <a:p>
            <a:fld id="{2DF1873C-DBF7-4267-8E45-623E1526FD71}" type="datetime1">
              <a:rPr lang="en-US" smtClean="0"/>
              <a:t>1/30/2024</a:t>
            </a:fld>
            <a:endParaRPr lang="en-US"/>
          </a:p>
        </p:txBody>
      </p:sp>
      <p:sp>
        <p:nvSpPr>
          <p:cNvPr id="5" name="Footer Placeholder 4">
            <a:extLst>
              <a:ext uri="{FF2B5EF4-FFF2-40B4-BE49-F238E27FC236}">
                <a16:creationId xmlns:a16="http://schemas.microsoft.com/office/drawing/2014/main" id="{FB060C59-A422-191D-3E2C-488254E014B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04C6501-7546-D313-8887-4EE3E9945051}"/>
              </a:ext>
            </a:extLst>
          </p:cNvPr>
          <p:cNvSpPr>
            <a:spLocks noGrp="1"/>
          </p:cNvSpPr>
          <p:nvPr>
            <p:ph type="sldNum" sz="quarter" idx="12"/>
          </p:nvPr>
        </p:nvSpPr>
        <p:spPr/>
        <p:txBody>
          <a:bodyPr/>
          <a:lstStyle/>
          <a:p>
            <a:fld id="{A5AEF524-62EC-C340-82A1-9F47B6C43E55}" type="slidenum">
              <a:rPr lang="en-US" smtClean="0"/>
              <a:t>‹#›</a:t>
            </a:fld>
            <a:endParaRPr lang="en-US"/>
          </a:p>
        </p:txBody>
      </p:sp>
      <p:sp>
        <p:nvSpPr>
          <p:cNvPr id="10" name="Title 9">
            <a:extLst>
              <a:ext uri="{FF2B5EF4-FFF2-40B4-BE49-F238E27FC236}">
                <a16:creationId xmlns:a16="http://schemas.microsoft.com/office/drawing/2014/main" id="{0FB70BDD-1524-3B93-7378-2C6BB7043C12}"/>
              </a:ext>
            </a:extLst>
          </p:cNvPr>
          <p:cNvSpPr>
            <a:spLocks noGrp="1"/>
          </p:cNvSpPr>
          <p:nvPr>
            <p:ph type="title"/>
          </p:nvPr>
        </p:nvSpPr>
        <p:spPr>
          <a:xfrm>
            <a:off x="533400" y="457200"/>
            <a:ext cx="9601200" cy="960276"/>
          </a:xfrm>
        </p:spPr>
        <p:txBody>
          <a:bodyPr/>
          <a:lstStyle/>
          <a:p>
            <a:r>
              <a:rPr lang="en-US"/>
              <a:t>Click to edit Master title style</a:t>
            </a:r>
          </a:p>
        </p:txBody>
      </p:sp>
    </p:spTree>
    <p:extLst>
      <p:ext uri="{BB962C8B-B14F-4D97-AF65-F5344CB8AC3E}">
        <p14:creationId xmlns:p14="http://schemas.microsoft.com/office/powerpoint/2010/main" val="350563402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3FA25696-DFC9-B44E-9BB3-489CAC824EA2}"/>
              </a:ext>
            </a:extLst>
          </p:cNvPr>
          <p:cNvSpPr>
            <a:spLocks noGrp="1"/>
          </p:cNvSpPr>
          <p:nvPr>
            <p:ph type="dt" sz="half" idx="10"/>
          </p:nvPr>
        </p:nvSpPr>
        <p:spPr/>
        <p:txBody>
          <a:bodyPr/>
          <a:lstStyle/>
          <a:p>
            <a:fld id="{4267FB94-F6D9-4F95-AAAB-CA5DC4928993}" type="datetime1">
              <a:rPr lang="en-US" smtClean="0"/>
              <a:t>1/30/2024</a:t>
            </a:fld>
            <a:endParaRPr lang="en-US"/>
          </a:p>
        </p:txBody>
      </p:sp>
      <p:sp>
        <p:nvSpPr>
          <p:cNvPr id="4" name="Footer Placeholder 3">
            <a:extLst>
              <a:ext uri="{FF2B5EF4-FFF2-40B4-BE49-F238E27FC236}">
                <a16:creationId xmlns:a16="http://schemas.microsoft.com/office/drawing/2014/main" id="{C2F14A23-BE5B-1B80-A421-7373F868850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BCC4EDC-5151-C156-221F-32DFA5D50933}"/>
              </a:ext>
            </a:extLst>
          </p:cNvPr>
          <p:cNvSpPr>
            <a:spLocks noGrp="1"/>
          </p:cNvSpPr>
          <p:nvPr>
            <p:ph type="sldNum" sz="quarter" idx="12"/>
          </p:nvPr>
        </p:nvSpPr>
        <p:spPr/>
        <p:txBody>
          <a:bodyPr/>
          <a:lstStyle/>
          <a:p>
            <a:fld id="{A5AEF524-62EC-C340-82A1-9F47B6C43E55}" type="slidenum">
              <a:rPr lang="en-US" smtClean="0"/>
              <a:t>‹#›</a:t>
            </a:fld>
            <a:endParaRPr lang="en-US"/>
          </a:p>
        </p:txBody>
      </p:sp>
      <p:sp>
        <p:nvSpPr>
          <p:cNvPr id="6" name="Title 5">
            <a:extLst>
              <a:ext uri="{FF2B5EF4-FFF2-40B4-BE49-F238E27FC236}">
                <a16:creationId xmlns:a16="http://schemas.microsoft.com/office/drawing/2014/main" id="{AEFD19E6-ABE8-7539-6B80-9F4CFC3871D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67732386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3FA25696-DFC9-B44E-9BB3-489CAC824EA2}"/>
              </a:ext>
            </a:extLst>
          </p:cNvPr>
          <p:cNvSpPr>
            <a:spLocks noGrp="1"/>
          </p:cNvSpPr>
          <p:nvPr>
            <p:ph type="dt" sz="half" idx="10"/>
          </p:nvPr>
        </p:nvSpPr>
        <p:spPr/>
        <p:txBody>
          <a:bodyPr/>
          <a:lstStyle/>
          <a:p>
            <a:fld id="{4267FB94-F6D9-4F95-AAAB-CA5DC4928993}" type="datetime1">
              <a:rPr lang="en-US" smtClean="0"/>
              <a:t>1/30/2024</a:t>
            </a:fld>
            <a:endParaRPr lang="en-US"/>
          </a:p>
        </p:txBody>
      </p:sp>
      <p:sp>
        <p:nvSpPr>
          <p:cNvPr id="4" name="Footer Placeholder 3">
            <a:extLst>
              <a:ext uri="{FF2B5EF4-FFF2-40B4-BE49-F238E27FC236}">
                <a16:creationId xmlns:a16="http://schemas.microsoft.com/office/drawing/2014/main" id="{C2F14A23-BE5B-1B80-A421-7373F868850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BCC4EDC-5151-C156-221F-32DFA5D50933}"/>
              </a:ext>
            </a:extLst>
          </p:cNvPr>
          <p:cNvSpPr>
            <a:spLocks noGrp="1"/>
          </p:cNvSpPr>
          <p:nvPr>
            <p:ph type="sldNum" sz="quarter" idx="12"/>
          </p:nvPr>
        </p:nvSpPr>
        <p:spPr/>
        <p:txBody>
          <a:bodyPr/>
          <a:lstStyle/>
          <a:p>
            <a:fld id="{A5AEF524-62EC-C340-82A1-9F47B6C43E55}" type="slidenum">
              <a:rPr lang="en-US" smtClean="0"/>
              <a:t>‹#›</a:t>
            </a:fld>
            <a:endParaRPr lang="en-US"/>
          </a:p>
        </p:txBody>
      </p:sp>
      <p:sp>
        <p:nvSpPr>
          <p:cNvPr id="6" name="Title 5">
            <a:extLst>
              <a:ext uri="{FF2B5EF4-FFF2-40B4-BE49-F238E27FC236}">
                <a16:creationId xmlns:a16="http://schemas.microsoft.com/office/drawing/2014/main" id="{AEFD19E6-ABE8-7539-6B80-9F4CFC3871DA}"/>
              </a:ext>
            </a:extLst>
          </p:cNvPr>
          <p:cNvSpPr>
            <a:spLocks noGrp="1"/>
          </p:cNvSpPr>
          <p:nvPr>
            <p:ph type="title"/>
          </p:nvPr>
        </p:nvSpPr>
        <p:spPr/>
        <p:txBody>
          <a:bodyPr/>
          <a:lstStyle/>
          <a:p>
            <a:r>
              <a:rPr lang="en-US"/>
              <a:t>Click to edit Master title style</a:t>
            </a:r>
          </a:p>
        </p:txBody>
      </p:sp>
      <p:sp>
        <p:nvSpPr>
          <p:cNvPr id="8" name="Text Placeholder 7">
            <a:extLst>
              <a:ext uri="{FF2B5EF4-FFF2-40B4-BE49-F238E27FC236}">
                <a16:creationId xmlns:a16="http://schemas.microsoft.com/office/drawing/2014/main" id="{B3A6EF27-D8C2-8A9C-AF9B-FAE06CA3EB1F}"/>
              </a:ext>
            </a:extLst>
          </p:cNvPr>
          <p:cNvSpPr>
            <a:spLocks noGrp="1"/>
          </p:cNvSpPr>
          <p:nvPr>
            <p:ph type="body" sz="quarter" idx="13" hasCustomPrompt="1"/>
          </p:nvPr>
        </p:nvSpPr>
        <p:spPr>
          <a:xfrm>
            <a:off x="10739438" y="15619"/>
            <a:ext cx="1452562" cy="468312"/>
          </a:xfrm>
        </p:spPr>
        <p:txBody>
          <a:bodyPr/>
          <a:lstStyle>
            <a:lvl1pPr marL="0" indent="0">
              <a:buNone/>
              <a:defRPr sz="1800">
                <a:solidFill>
                  <a:schemeClr val="bg1"/>
                </a:solidFill>
              </a:defRPr>
            </a:lvl1pPr>
          </a:lstStyle>
          <a:p>
            <a:pPr lvl="0"/>
            <a:r>
              <a:rPr lang="en-US"/>
              <a:t>Your Name</a:t>
            </a:r>
          </a:p>
        </p:txBody>
      </p:sp>
    </p:spTree>
    <p:extLst>
      <p:ext uri="{BB962C8B-B14F-4D97-AF65-F5344CB8AC3E}">
        <p14:creationId xmlns:p14="http://schemas.microsoft.com/office/powerpoint/2010/main" val="158026458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7510644-3B8A-CF5C-DF60-733B80B02D76}"/>
              </a:ext>
            </a:extLst>
          </p:cNvPr>
          <p:cNvSpPr>
            <a:spLocks noGrp="1"/>
          </p:cNvSpPr>
          <p:nvPr>
            <p:ph type="dt" sz="half" idx="10"/>
          </p:nvPr>
        </p:nvSpPr>
        <p:spPr/>
        <p:txBody>
          <a:bodyPr/>
          <a:lstStyle/>
          <a:p>
            <a:fld id="{929B2B25-4C46-450F-9A77-2133EFC18ABC}" type="datetime1">
              <a:rPr lang="en-US" smtClean="0"/>
              <a:t>1/30/2024</a:t>
            </a:fld>
            <a:endParaRPr lang="en-US"/>
          </a:p>
        </p:txBody>
      </p:sp>
      <p:sp>
        <p:nvSpPr>
          <p:cNvPr id="3" name="Footer Placeholder 2">
            <a:extLst>
              <a:ext uri="{FF2B5EF4-FFF2-40B4-BE49-F238E27FC236}">
                <a16:creationId xmlns:a16="http://schemas.microsoft.com/office/drawing/2014/main" id="{5E7A913D-4A29-B0E5-637A-2E70970DDC0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63D91DF-63D5-B388-6E46-E6DBF29DEC1C}"/>
              </a:ext>
            </a:extLst>
          </p:cNvPr>
          <p:cNvSpPr>
            <a:spLocks noGrp="1"/>
          </p:cNvSpPr>
          <p:nvPr>
            <p:ph type="sldNum" sz="quarter" idx="12"/>
          </p:nvPr>
        </p:nvSpPr>
        <p:spPr/>
        <p:txBody>
          <a:bodyPr/>
          <a:lstStyle/>
          <a:p>
            <a:fld id="{A5AEF524-62EC-C340-82A1-9F47B6C43E55}" type="slidenum">
              <a:rPr lang="en-US" smtClean="0"/>
              <a:t>‹#›</a:t>
            </a:fld>
            <a:endParaRPr lang="en-US"/>
          </a:p>
        </p:txBody>
      </p:sp>
      <p:sp>
        <p:nvSpPr>
          <p:cNvPr id="9" name="Text Placeholder 8">
            <a:extLst>
              <a:ext uri="{FF2B5EF4-FFF2-40B4-BE49-F238E27FC236}">
                <a16:creationId xmlns:a16="http://schemas.microsoft.com/office/drawing/2014/main" id="{2C422CF1-6F19-204C-0488-5075591EC23F}"/>
              </a:ext>
            </a:extLst>
          </p:cNvPr>
          <p:cNvSpPr>
            <a:spLocks noGrp="1"/>
          </p:cNvSpPr>
          <p:nvPr>
            <p:ph type="body" sz="quarter" idx="13" hasCustomPrompt="1"/>
          </p:nvPr>
        </p:nvSpPr>
        <p:spPr>
          <a:xfrm>
            <a:off x="10704059" y="0"/>
            <a:ext cx="1414463" cy="523194"/>
          </a:xfrm>
        </p:spPr>
        <p:txBody>
          <a:bodyPr/>
          <a:lstStyle>
            <a:lvl1pPr marL="0" indent="0">
              <a:buNone/>
              <a:defRPr sz="2000">
                <a:solidFill>
                  <a:schemeClr val="bg1"/>
                </a:solidFill>
              </a:defRPr>
            </a:lvl1pPr>
          </a:lstStyle>
          <a:p>
            <a:pPr lvl="0"/>
            <a:r>
              <a:rPr lang="en-US"/>
              <a:t>Your Name</a:t>
            </a:r>
          </a:p>
        </p:txBody>
      </p:sp>
    </p:spTree>
    <p:extLst>
      <p:ext uri="{BB962C8B-B14F-4D97-AF65-F5344CB8AC3E}">
        <p14:creationId xmlns:p14="http://schemas.microsoft.com/office/powerpoint/2010/main" val="132296050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74D9037-ADAB-8085-352B-DE66C3EA053E}"/>
              </a:ext>
            </a:extLst>
          </p:cNvPr>
          <p:cNvSpPr>
            <a:spLocks noGrp="1"/>
          </p:cNvSpPr>
          <p:nvPr>
            <p:ph sz="half" idx="1"/>
          </p:nvPr>
        </p:nvSpPr>
        <p:spPr>
          <a:xfrm>
            <a:off x="533400" y="1825625"/>
            <a:ext cx="4724399"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954518B-56FB-8FD2-DA9E-5CE9126A83E4}"/>
              </a:ext>
            </a:extLst>
          </p:cNvPr>
          <p:cNvSpPr>
            <a:spLocks noGrp="1"/>
          </p:cNvSpPr>
          <p:nvPr>
            <p:ph sz="half" idx="2"/>
          </p:nvPr>
        </p:nvSpPr>
        <p:spPr>
          <a:xfrm>
            <a:off x="5410200" y="1825625"/>
            <a:ext cx="47244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83A4728-E11D-C599-779B-8695FED216C5}"/>
              </a:ext>
            </a:extLst>
          </p:cNvPr>
          <p:cNvSpPr>
            <a:spLocks noGrp="1"/>
          </p:cNvSpPr>
          <p:nvPr>
            <p:ph type="dt" sz="half" idx="10"/>
          </p:nvPr>
        </p:nvSpPr>
        <p:spPr/>
        <p:txBody>
          <a:bodyPr/>
          <a:lstStyle/>
          <a:p>
            <a:fld id="{C43C6DE3-6513-4E4E-8BB2-D659B8561C1D}" type="datetime1">
              <a:rPr lang="en-US" smtClean="0"/>
              <a:t>1/30/2024</a:t>
            </a:fld>
            <a:endParaRPr lang="en-US"/>
          </a:p>
        </p:txBody>
      </p:sp>
      <p:sp>
        <p:nvSpPr>
          <p:cNvPr id="6" name="Footer Placeholder 5">
            <a:extLst>
              <a:ext uri="{FF2B5EF4-FFF2-40B4-BE49-F238E27FC236}">
                <a16:creationId xmlns:a16="http://schemas.microsoft.com/office/drawing/2014/main" id="{2E3585BE-C022-C9DC-49C5-FFBFB6A3458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C749ED9-CDC5-E36A-55F4-5D15C6F8DFE0}"/>
              </a:ext>
            </a:extLst>
          </p:cNvPr>
          <p:cNvSpPr>
            <a:spLocks noGrp="1"/>
          </p:cNvSpPr>
          <p:nvPr>
            <p:ph type="sldNum" sz="quarter" idx="12"/>
          </p:nvPr>
        </p:nvSpPr>
        <p:spPr/>
        <p:txBody>
          <a:bodyPr/>
          <a:lstStyle/>
          <a:p>
            <a:fld id="{A5AEF524-62EC-C340-82A1-9F47B6C43E55}" type="slidenum">
              <a:rPr lang="en-US" smtClean="0"/>
              <a:t>‹#›</a:t>
            </a:fld>
            <a:endParaRPr lang="en-US"/>
          </a:p>
        </p:txBody>
      </p:sp>
      <p:sp>
        <p:nvSpPr>
          <p:cNvPr id="8" name="Title 7">
            <a:extLst>
              <a:ext uri="{FF2B5EF4-FFF2-40B4-BE49-F238E27FC236}">
                <a16:creationId xmlns:a16="http://schemas.microsoft.com/office/drawing/2014/main" id="{E69D1EE4-2F42-D665-568F-C40F6D2BAD5E}"/>
              </a:ext>
            </a:extLst>
          </p:cNvPr>
          <p:cNvSpPr>
            <a:spLocks noGrp="1"/>
          </p:cNvSpPr>
          <p:nvPr>
            <p:ph type="title"/>
          </p:nvPr>
        </p:nvSpPr>
        <p:spPr/>
        <p:txBody>
          <a:bodyPr/>
          <a:lstStyle/>
          <a:p>
            <a:r>
              <a:rPr lang="en-US"/>
              <a:t>Click to edit Master title style</a:t>
            </a:r>
          </a:p>
        </p:txBody>
      </p:sp>
      <p:cxnSp>
        <p:nvCxnSpPr>
          <p:cNvPr id="2" name="Straight Connector 1">
            <a:extLst>
              <a:ext uri="{FF2B5EF4-FFF2-40B4-BE49-F238E27FC236}">
                <a16:creationId xmlns:a16="http://schemas.microsoft.com/office/drawing/2014/main" id="{1F8FD128-C8BB-33CC-4916-27BBF51B48B2}"/>
              </a:ext>
            </a:extLst>
          </p:cNvPr>
          <p:cNvCxnSpPr>
            <a:cxnSpLocks/>
          </p:cNvCxnSpPr>
          <p:nvPr userDrawn="1"/>
        </p:nvCxnSpPr>
        <p:spPr>
          <a:xfrm>
            <a:off x="5333999" y="-3051208"/>
            <a:ext cx="0" cy="1934677"/>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1850932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2_Content one-third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881D92-62DF-FCFD-0644-D1C3790DAB9F}"/>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3C0A78D7-EED6-2C67-6327-89C498FD8C0D}"/>
              </a:ext>
            </a:extLst>
          </p:cNvPr>
          <p:cNvSpPr>
            <a:spLocks noGrp="1"/>
          </p:cNvSpPr>
          <p:nvPr>
            <p:ph type="sldNum" sz="quarter" idx="10"/>
          </p:nvPr>
        </p:nvSpPr>
        <p:spPr/>
        <p:txBody>
          <a:bodyPr/>
          <a:lstStyle/>
          <a:p>
            <a:fld id="{72E20F18-833A-4542-A439-FC39BC210022}" type="slidenum">
              <a:rPr lang="en-US" smtClean="0"/>
              <a:pPr/>
              <a:t>‹#›</a:t>
            </a:fld>
            <a:endParaRPr lang="en-US"/>
          </a:p>
        </p:txBody>
      </p:sp>
      <p:sp>
        <p:nvSpPr>
          <p:cNvPr id="4" name="Footer Placeholder 3">
            <a:extLst>
              <a:ext uri="{FF2B5EF4-FFF2-40B4-BE49-F238E27FC236}">
                <a16:creationId xmlns:a16="http://schemas.microsoft.com/office/drawing/2014/main" id="{7FFF51CE-0386-1090-DE48-BAB23FBFE3E5}"/>
              </a:ext>
            </a:extLst>
          </p:cNvPr>
          <p:cNvSpPr>
            <a:spLocks noGrp="1"/>
          </p:cNvSpPr>
          <p:nvPr>
            <p:ph type="ftr" sz="quarter" idx="11"/>
          </p:nvPr>
        </p:nvSpPr>
        <p:spPr/>
        <p:txBody>
          <a:bodyPr/>
          <a:lstStyle/>
          <a:p>
            <a:endParaRPr lang="en-US"/>
          </a:p>
        </p:txBody>
      </p:sp>
      <p:sp>
        <p:nvSpPr>
          <p:cNvPr id="5" name="Date Placeholder 4">
            <a:extLst>
              <a:ext uri="{FF2B5EF4-FFF2-40B4-BE49-F238E27FC236}">
                <a16:creationId xmlns:a16="http://schemas.microsoft.com/office/drawing/2014/main" id="{4DCB8830-4250-A8EC-8BA2-F5301176E924}"/>
              </a:ext>
            </a:extLst>
          </p:cNvPr>
          <p:cNvSpPr>
            <a:spLocks noGrp="1"/>
          </p:cNvSpPr>
          <p:nvPr>
            <p:ph type="dt" sz="half" idx="12"/>
          </p:nvPr>
        </p:nvSpPr>
        <p:spPr/>
        <p:txBody>
          <a:bodyPr/>
          <a:lstStyle/>
          <a:p>
            <a:fld id="{40711C0D-6AE8-47B7-9D02-2C83FBE968D2}" type="datetime1">
              <a:rPr lang="en-US" smtClean="0"/>
              <a:pPr/>
              <a:t>1/30/2024</a:t>
            </a:fld>
            <a:endParaRPr lang="en-US"/>
          </a:p>
        </p:txBody>
      </p:sp>
      <p:sp>
        <p:nvSpPr>
          <p:cNvPr id="7" name="Content Placeholder 6">
            <a:extLst>
              <a:ext uri="{FF2B5EF4-FFF2-40B4-BE49-F238E27FC236}">
                <a16:creationId xmlns:a16="http://schemas.microsoft.com/office/drawing/2014/main" id="{C9E974E3-D274-99AB-E3C6-285FDAC447D2}"/>
              </a:ext>
            </a:extLst>
          </p:cNvPr>
          <p:cNvSpPr>
            <a:spLocks noGrp="1"/>
          </p:cNvSpPr>
          <p:nvPr>
            <p:ph sz="quarter" idx="13"/>
          </p:nvPr>
        </p:nvSpPr>
        <p:spPr>
          <a:xfrm>
            <a:off x="533400" y="1824228"/>
            <a:ext cx="3200400"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6">
            <a:extLst>
              <a:ext uri="{FF2B5EF4-FFF2-40B4-BE49-F238E27FC236}">
                <a16:creationId xmlns:a16="http://schemas.microsoft.com/office/drawing/2014/main" id="{FE6C0C42-C56C-8FF5-CBF8-33C5F645ABC2}"/>
              </a:ext>
            </a:extLst>
          </p:cNvPr>
          <p:cNvSpPr>
            <a:spLocks noGrp="1"/>
          </p:cNvSpPr>
          <p:nvPr>
            <p:ph sz="quarter" idx="14"/>
          </p:nvPr>
        </p:nvSpPr>
        <p:spPr>
          <a:xfrm>
            <a:off x="3886201" y="1824228"/>
            <a:ext cx="6248399"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0493815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_Content two-third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98D848-AA9B-8FB0-CADD-BCEA05A88B56}"/>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F209B783-37ED-5ED6-BB35-17CC399A3A1A}"/>
              </a:ext>
            </a:extLst>
          </p:cNvPr>
          <p:cNvSpPr>
            <a:spLocks noGrp="1"/>
          </p:cNvSpPr>
          <p:nvPr>
            <p:ph type="sldNum" sz="quarter" idx="10"/>
          </p:nvPr>
        </p:nvSpPr>
        <p:spPr/>
        <p:txBody>
          <a:bodyPr/>
          <a:lstStyle/>
          <a:p>
            <a:fld id="{72E20F18-833A-4542-A439-FC39BC210022}" type="slidenum">
              <a:rPr lang="en-US" smtClean="0"/>
              <a:pPr/>
              <a:t>‹#›</a:t>
            </a:fld>
            <a:endParaRPr lang="en-US"/>
          </a:p>
        </p:txBody>
      </p:sp>
      <p:sp>
        <p:nvSpPr>
          <p:cNvPr id="4" name="Footer Placeholder 3">
            <a:extLst>
              <a:ext uri="{FF2B5EF4-FFF2-40B4-BE49-F238E27FC236}">
                <a16:creationId xmlns:a16="http://schemas.microsoft.com/office/drawing/2014/main" id="{D0A1BAE3-6BA1-679E-E99F-804B7E32A711}"/>
              </a:ext>
            </a:extLst>
          </p:cNvPr>
          <p:cNvSpPr>
            <a:spLocks noGrp="1"/>
          </p:cNvSpPr>
          <p:nvPr>
            <p:ph type="ftr" sz="quarter" idx="11"/>
          </p:nvPr>
        </p:nvSpPr>
        <p:spPr/>
        <p:txBody>
          <a:bodyPr/>
          <a:lstStyle/>
          <a:p>
            <a:endParaRPr lang="en-US"/>
          </a:p>
        </p:txBody>
      </p:sp>
      <p:sp>
        <p:nvSpPr>
          <p:cNvPr id="5" name="Date Placeholder 4">
            <a:extLst>
              <a:ext uri="{FF2B5EF4-FFF2-40B4-BE49-F238E27FC236}">
                <a16:creationId xmlns:a16="http://schemas.microsoft.com/office/drawing/2014/main" id="{9CE13E03-447D-2694-875C-4200B4FE772F}"/>
              </a:ext>
            </a:extLst>
          </p:cNvPr>
          <p:cNvSpPr>
            <a:spLocks noGrp="1"/>
          </p:cNvSpPr>
          <p:nvPr>
            <p:ph type="dt" sz="half" idx="12"/>
          </p:nvPr>
        </p:nvSpPr>
        <p:spPr/>
        <p:txBody>
          <a:bodyPr/>
          <a:lstStyle/>
          <a:p>
            <a:fld id="{40711C0D-6AE8-47B7-9D02-2C83FBE968D2}" type="datetime1">
              <a:rPr lang="en-US" smtClean="0"/>
              <a:pPr/>
              <a:t>1/30/2024</a:t>
            </a:fld>
            <a:endParaRPr lang="en-US"/>
          </a:p>
        </p:txBody>
      </p:sp>
      <p:sp>
        <p:nvSpPr>
          <p:cNvPr id="6" name="Content Placeholder 6">
            <a:extLst>
              <a:ext uri="{FF2B5EF4-FFF2-40B4-BE49-F238E27FC236}">
                <a16:creationId xmlns:a16="http://schemas.microsoft.com/office/drawing/2014/main" id="{F2BE2D1C-7663-B5FF-B650-9743B661F2A7}"/>
              </a:ext>
            </a:extLst>
          </p:cNvPr>
          <p:cNvSpPr>
            <a:spLocks noGrp="1"/>
          </p:cNvSpPr>
          <p:nvPr>
            <p:ph sz="quarter" idx="13"/>
          </p:nvPr>
        </p:nvSpPr>
        <p:spPr>
          <a:xfrm>
            <a:off x="6918950" y="1824228"/>
            <a:ext cx="3200400"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6">
            <a:extLst>
              <a:ext uri="{FF2B5EF4-FFF2-40B4-BE49-F238E27FC236}">
                <a16:creationId xmlns:a16="http://schemas.microsoft.com/office/drawing/2014/main" id="{30B837F9-BA2E-F663-E3AE-D491E45B19AE}"/>
              </a:ext>
            </a:extLst>
          </p:cNvPr>
          <p:cNvSpPr>
            <a:spLocks noGrp="1"/>
          </p:cNvSpPr>
          <p:nvPr>
            <p:ph sz="quarter" idx="14"/>
          </p:nvPr>
        </p:nvSpPr>
        <p:spPr>
          <a:xfrm>
            <a:off x="533400" y="1824228"/>
            <a:ext cx="6248399"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7314163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_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96FC93A-3F03-E106-E668-634D6E315EE9}"/>
              </a:ext>
            </a:extLst>
          </p:cNvPr>
          <p:cNvSpPr>
            <a:spLocks noGrp="1"/>
          </p:cNvSpPr>
          <p:nvPr>
            <p:ph type="body" idx="1"/>
          </p:nvPr>
        </p:nvSpPr>
        <p:spPr>
          <a:xfrm>
            <a:off x="533400" y="1417476"/>
            <a:ext cx="4724399"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948635-A747-9049-D322-D000DBF66BC5}"/>
              </a:ext>
            </a:extLst>
          </p:cNvPr>
          <p:cNvSpPr>
            <a:spLocks noGrp="1"/>
          </p:cNvSpPr>
          <p:nvPr>
            <p:ph sz="half" idx="2"/>
          </p:nvPr>
        </p:nvSpPr>
        <p:spPr>
          <a:xfrm>
            <a:off x="533400" y="2241389"/>
            <a:ext cx="4724399" cy="393081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02E98FB-2462-90EB-83FC-1124D8E175DF}"/>
              </a:ext>
            </a:extLst>
          </p:cNvPr>
          <p:cNvSpPr>
            <a:spLocks noGrp="1"/>
          </p:cNvSpPr>
          <p:nvPr>
            <p:ph type="body" sz="quarter" idx="3"/>
          </p:nvPr>
        </p:nvSpPr>
        <p:spPr>
          <a:xfrm>
            <a:off x="5410200" y="1417476"/>
            <a:ext cx="472440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52F2581-9EE0-E644-3F64-9852F78A2D01}"/>
              </a:ext>
            </a:extLst>
          </p:cNvPr>
          <p:cNvSpPr>
            <a:spLocks noGrp="1"/>
          </p:cNvSpPr>
          <p:nvPr>
            <p:ph sz="quarter" idx="4"/>
          </p:nvPr>
        </p:nvSpPr>
        <p:spPr>
          <a:xfrm>
            <a:off x="5410200" y="2241389"/>
            <a:ext cx="4724400" cy="393081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DFD4A3B-496F-C30F-E4B0-A638A43CA5B7}"/>
              </a:ext>
            </a:extLst>
          </p:cNvPr>
          <p:cNvSpPr>
            <a:spLocks noGrp="1"/>
          </p:cNvSpPr>
          <p:nvPr>
            <p:ph type="dt" sz="half" idx="10"/>
          </p:nvPr>
        </p:nvSpPr>
        <p:spPr/>
        <p:txBody>
          <a:bodyPr/>
          <a:lstStyle/>
          <a:p>
            <a:fld id="{5082C575-8DA6-4844-AF76-D9ECCAC32A65}" type="datetime1">
              <a:rPr lang="en-US" smtClean="0"/>
              <a:t>1/30/2024</a:t>
            </a:fld>
            <a:endParaRPr lang="en-US"/>
          </a:p>
        </p:txBody>
      </p:sp>
      <p:sp>
        <p:nvSpPr>
          <p:cNvPr id="8" name="Footer Placeholder 7">
            <a:extLst>
              <a:ext uri="{FF2B5EF4-FFF2-40B4-BE49-F238E27FC236}">
                <a16:creationId xmlns:a16="http://schemas.microsoft.com/office/drawing/2014/main" id="{3166BDAE-1B75-89ED-F79F-65842E641AA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43A787F-4EAB-22FE-C225-BD3656BE4FE8}"/>
              </a:ext>
            </a:extLst>
          </p:cNvPr>
          <p:cNvSpPr>
            <a:spLocks noGrp="1"/>
          </p:cNvSpPr>
          <p:nvPr>
            <p:ph type="sldNum" sz="quarter" idx="12"/>
          </p:nvPr>
        </p:nvSpPr>
        <p:spPr/>
        <p:txBody>
          <a:bodyPr/>
          <a:lstStyle/>
          <a:p>
            <a:fld id="{A5AEF524-62EC-C340-82A1-9F47B6C43E55}" type="slidenum">
              <a:rPr lang="en-US" smtClean="0"/>
              <a:t>‹#›</a:t>
            </a:fld>
            <a:endParaRPr lang="en-US"/>
          </a:p>
        </p:txBody>
      </p:sp>
      <p:sp>
        <p:nvSpPr>
          <p:cNvPr id="11" name="Title 10">
            <a:extLst>
              <a:ext uri="{FF2B5EF4-FFF2-40B4-BE49-F238E27FC236}">
                <a16:creationId xmlns:a16="http://schemas.microsoft.com/office/drawing/2014/main" id="{76E0FE1D-91C0-49F2-1974-CF5B393F53BD}"/>
              </a:ext>
            </a:extLst>
          </p:cNvPr>
          <p:cNvSpPr>
            <a:spLocks noGrp="1"/>
          </p:cNvSpPr>
          <p:nvPr>
            <p:ph type="title"/>
          </p:nvPr>
        </p:nvSpPr>
        <p:spPr>
          <a:xfrm>
            <a:off x="533400" y="457200"/>
            <a:ext cx="9601200" cy="960276"/>
          </a:xfrm>
        </p:spPr>
        <p:txBody>
          <a:bodyPr/>
          <a:lstStyle/>
          <a:p>
            <a:r>
              <a:rPr lang="en-US"/>
              <a:t>Click to edit Master title style</a:t>
            </a:r>
          </a:p>
        </p:txBody>
      </p:sp>
    </p:spTree>
    <p:extLst>
      <p:ext uri="{BB962C8B-B14F-4D97-AF65-F5344CB8AC3E}">
        <p14:creationId xmlns:p14="http://schemas.microsoft.com/office/powerpoint/2010/main" val="134409814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extLst>
    <p:ext uri="{DCECCB84-F9BA-43D5-87BE-67443E8EF086}">
      <p15:sldGuideLst xmlns:p15="http://schemas.microsoft.com/office/powerpoint/2012/main">
        <p15:guide id="1" orient="horz" pos="2160">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2_Three Columns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39B6EE-B8CB-EF79-56B6-62DFEF2EB70E}"/>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3C269017-91E3-2EF6-BA8B-FE416B05D7D9}"/>
              </a:ext>
            </a:extLst>
          </p:cNvPr>
          <p:cNvSpPr>
            <a:spLocks noGrp="1"/>
          </p:cNvSpPr>
          <p:nvPr>
            <p:ph type="sldNum" sz="quarter" idx="10"/>
          </p:nvPr>
        </p:nvSpPr>
        <p:spPr/>
        <p:txBody>
          <a:bodyPr/>
          <a:lstStyle/>
          <a:p>
            <a:fld id="{72E20F18-833A-4542-A439-FC39BC210022}" type="slidenum">
              <a:rPr lang="en-US" smtClean="0"/>
              <a:pPr/>
              <a:t>‹#›</a:t>
            </a:fld>
            <a:endParaRPr lang="en-US"/>
          </a:p>
        </p:txBody>
      </p:sp>
      <p:sp>
        <p:nvSpPr>
          <p:cNvPr id="4" name="Footer Placeholder 3">
            <a:extLst>
              <a:ext uri="{FF2B5EF4-FFF2-40B4-BE49-F238E27FC236}">
                <a16:creationId xmlns:a16="http://schemas.microsoft.com/office/drawing/2014/main" id="{7C9874AF-ACC0-7CD0-4BDE-EA509C0B448F}"/>
              </a:ext>
            </a:extLst>
          </p:cNvPr>
          <p:cNvSpPr>
            <a:spLocks noGrp="1"/>
          </p:cNvSpPr>
          <p:nvPr>
            <p:ph type="ftr" sz="quarter" idx="11"/>
          </p:nvPr>
        </p:nvSpPr>
        <p:spPr/>
        <p:txBody>
          <a:bodyPr/>
          <a:lstStyle/>
          <a:p>
            <a:endParaRPr lang="en-US"/>
          </a:p>
        </p:txBody>
      </p:sp>
      <p:sp>
        <p:nvSpPr>
          <p:cNvPr id="5" name="Date Placeholder 4">
            <a:extLst>
              <a:ext uri="{FF2B5EF4-FFF2-40B4-BE49-F238E27FC236}">
                <a16:creationId xmlns:a16="http://schemas.microsoft.com/office/drawing/2014/main" id="{379F3C53-54B3-9DB0-6839-1659E93C2CE7}"/>
              </a:ext>
            </a:extLst>
          </p:cNvPr>
          <p:cNvSpPr>
            <a:spLocks noGrp="1"/>
          </p:cNvSpPr>
          <p:nvPr>
            <p:ph type="dt" sz="half" idx="12"/>
          </p:nvPr>
        </p:nvSpPr>
        <p:spPr/>
        <p:txBody>
          <a:bodyPr/>
          <a:lstStyle/>
          <a:p>
            <a:fld id="{40711C0D-6AE8-47B7-9D02-2C83FBE968D2}" type="datetime1">
              <a:rPr lang="en-US" smtClean="0"/>
              <a:pPr/>
              <a:t>1/30/2024</a:t>
            </a:fld>
            <a:endParaRPr lang="en-US"/>
          </a:p>
        </p:txBody>
      </p:sp>
      <p:sp>
        <p:nvSpPr>
          <p:cNvPr id="7" name="Content Placeholder 6">
            <a:extLst>
              <a:ext uri="{FF2B5EF4-FFF2-40B4-BE49-F238E27FC236}">
                <a16:creationId xmlns:a16="http://schemas.microsoft.com/office/drawing/2014/main" id="{95D459C7-F7F4-7C2F-6997-4409B59AFF1B}"/>
              </a:ext>
            </a:extLst>
          </p:cNvPr>
          <p:cNvSpPr>
            <a:spLocks noGrp="1"/>
          </p:cNvSpPr>
          <p:nvPr>
            <p:ph sz="quarter" idx="13"/>
          </p:nvPr>
        </p:nvSpPr>
        <p:spPr>
          <a:xfrm>
            <a:off x="533400" y="1819656"/>
            <a:ext cx="3090672"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6">
            <a:extLst>
              <a:ext uri="{FF2B5EF4-FFF2-40B4-BE49-F238E27FC236}">
                <a16:creationId xmlns:a16="http://schemas.microsoft.com/office/drawing/2014/main" id="{81DD5433-6BD2-3B9B-D1B2-7E3CC956D85A}"/>
              </a:ext>
            </a:extLst>
          </p:cNvPr>
          <p:cNvSpPr>
            <a:spLocks noGrp="1"/>
          </p:cNvSpPr>
          <p:nvPr>
            <p:ph sz="quarter" idx="14"/>
          </p:nvPr>
        </p:nvSpPr>
        <p:spPr>
          <a:xfrm>
            <a:off x="3788664" y="1819656"/>
            <a:ext cx="3090672"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6">
            <a:extLst>
              <a:ext uri="{FF2B5EF4-FFF2-40B4-BE49-F238E27FC236}">
                <a16:creationId xmlns:a16="http://schemas.microsoft.com/office/drawing/2014/main" id="{25A96447-AB53-DBB5-452A-1F4B6B829983}"/>
              </a:ext>
            </a:extLst>
          </p:cNvPr>
          <p:cNvSpPr>
            <a:spLocks noGrp="1"/>
          </p:cNvSpPr>
          <p:nvPr>
            <p:ph sz="quarter" idx="15"/>
          </p:nvPr>
        </p:nvSpPr>
        <p:spPr>
          <a:xfrm>
            <a:off x="7043928" y="1819656"/>
            <a:ext cx="3090672"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6788084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D18F9B-09F0-D890-6440-D6A1BA4E4A77}"/>
              </a:ext>
            </a:extLst>
          </p:cNvPr>
          <p:cNvSpPr>
            <a:spLocks noGrp="1"/>
          </p:cNvSpPr>
          <p:nvPr>
            <p:ph type="title"/>
          </p:nvPr>
        </p:nvSpPr>
        <p:spPr>
          <a:xfrm>
            <a:off x="533400"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85F8B97-3449-3918-FE7C-C5F080C102D6}"/>
              </a:ext>
            </a:extLst>
          </p:cNvPr>
          <p:cNvSpPr>
            <a:spLocks noGrp="1"/>
          </p:cNvSpPr>
          <p:nvPr>
            <p:ph idx="1"/>
          </p:nvPr>
        </p:nvSpPr>
        <p:spPr>
          <a:xfrm>
            <a:off x="4876800" y="987425"/>
            <a:ext cx="52578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F78F1CE-D1F1-1AED-EDF7-5DBE75041417}"/>
              </a:ext>
            </a:extLst>
          </p:cNvPr>
          <p:cNvSpPr>
            <a:spLocks noGrp="1"/>
          </p:cNvSpPr>
          <p:nvPr>
            <p:ph type="body" sz="half" idx="2"/>
          </p:nvPr>
        </p:nvSpPr>
        <p:spPr>
          <a:xfrm>
            <a:off x="533400"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57C93DA-8445-5A3D-AEFF-443DAC2A0E4A}"/>
              </a:ext>
            </a:extLst>
          </p:cNvPr>
          <p:cNvSpPr>
            <a:spLocks noGrp="1"/>
          </p:cNvSpPr>
          <p:nvPr>
            <p:ph type="dt" sz="half" idx="10"/>
          </p:nvPr>
        </p:nvSpPr>
        <p:spPr/>
        <p:txBody>
          <a:bodyPr/>
          <a:lstStyle/>
          <a:p>
            <a:fld id="{3CB0B9FD-E4D6-4BE0-A075-053BAEEC076A}" type="datetime1">
              <a:rPr lang="en-US" smtClean="0"/>
              <a:t>1/30/2024</a:t>
            </a:fld>
            <a:endParaRPr lang="en-US"/>
          </a:p>
        </p:txBody>
      </p:sp>
      <p:sp>
        <p:nvSpPr>
          <p:cNvPr id="6" name="Footer Placeholder 5">
            <a:extLst>
              <a:ext uri="{FF2B5EF4-FFF2-40B4-BE49-F238E27FC236}">
                <a16:creationId xmlns:a16="http://schemas.microsoft.com/office/drawing/2014/main" id="{38346A62-8878-AB07-2085-D1065ABC093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1DF296D-C488-453A-B738-559DBA8A86A2}"/>
              </a:ext>
            </a:extLst>
          </p:cNvPr>
          <p:cNvSpPr>
            <a:spLocks noGrp="1"/>
          </p:cNvSpPr>
          <p:nvPr>
            <p:ph type="sldNum" sz="quarter" idx="12"/>
          </p:nvPr>
        </p:nvSpPr>
        <p:spPr/>
        <p:txBody>
          <a:bodyPr/>
          <a:lstStyle/>
          <a:p>
            <a:fld id="{A5AEF524-62EC-C340-82A1-9F47B6C43E55}" type="slidenum">
              <a:rPr lang="en-US" smtClean="0"/>
              <a:t>‹#›</a:t>
            </a:fld>
            <a:endParaRPr lang="en-US"/>
          </a:p>
        </p:txBody>
      </p:sp>
      <p:sp>
        <p:nvSpPr>
          <p:cNvPr id="9" name="Text Placeholder 8">
            <a:extLst>
              <a:ext uri="{FF2B5EF4-FFF2-40B4-BE49-F238E27FC236}">
                <a16:creationId xmlns:a16="http://schemas.microsoft.com/office/drawing/2014/main" id="{22307240-87E0-C751-8DE7-65BC4314EF08}"/>
              </a:ext>
            </a:extLst>
          </p:cNvPr>
          <p:cNvSpPr txBox="1">
            <a:spLocks/>
          </p:cNvSpPr>
          <p:nvPr userDrawn="1"/>
        </p:nvSpPr>
        <p:spPr>
          <a:xfrm>
            <a:off x="10668000" y="0"/>
            <a:ext cx="1524000" cy="457200"/>
          </a:xfrm>
          <a:prstGeom prst="rect">
            <a:avLst/>
          </a:prstGeom>
        </p:spPr>
        <p:txBody>
          <a:bodyPr/>
          <a:lstStyle>
            <a:lvl1pPr marL="0" indent="0" algn="r" defTabSz="914400" rtl="0" eaLnBrk="1" latinLnBrk="0" hangingPunct="1">
              <a:lnSpc>
                <a:spcPct val="90000"/>
              </a:lnSpc>
              <a:spcBef>
                <a:spcPts val="1000"/>
              </a:spcBef>
              <a:buFont typeface="Arial" panose="020B0604020202020204" pitchFamily="34" charset="0"/>
              <a:buNone/>
              <a:defRPr sz="12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Type the presenter First and Last Name</a:t>
            </a:r>
          </a:p>
        </p:txBody>
      </p:sp>
    </p:spTree>
    <p:extLst>
      <p:ext uri="{BB962C8B-B14F-4D97-AF65-F5344CB8AC3E}">
        <p14:creationId xmlns:p14="http://schemas.microsoft.com/office/powerpoint/2010/main" val="250024500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_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FE27EA-15CC-879B-24E2-2AADB42C7667}"/>
              </a:ext>
            </a:extLst>
          </p:cNvPr>
          <p:cNvSpPr>
            <a:spLocks noGrp="1"/>
          </p:cNvSpPr>
          <p:nvPr>
            <p:ph type="title"/>
          </p:nvPr>
        </p:nvSpPr>
        <p:spPr>
          <a:xfrm>
            <a:off x="546100"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83479FA-4720-492B-2D2F-A518B86823A4}"/>
              </a:ext>
            </a:extLst>
          </p:cNvPr>
          <p:cNvSpPr>
            <a:spLocks noGrp="1"/>
          </p:cNvSpPr>
          <p:nvPr>
            <p:ph type="pic" idx="1"/>
          </p:nvPr>
        </p:nvSpPr>
        <p:spPr>
          <a:xfrm>
            <a:off x="4889500" y="987425"/>
            <a:ext cx="52451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35FD77AA-38E0-35F1-037B-763BE9843D1C}"/>
              </a:ext>
            </a:extLst>
          </p:cNvPr>
          <p:cNvSpPr>
            <a:spLocks noGrp="1"/>
          </p:cNvSpPr>
          <p:nvPr>
            <p:ph type="body" sz="half" idx="2"/>
          </p:nvPr>
        </p:nvSpPr>
        <p:spPr>
          <a:xfrm>
            <a:off x="546100"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6A7D86D-496C-FB88-B581-447CC049B4BC}"/>
              </a:ext>
            </a:extLst>
          </p:cNvPr>
          <p:cNvSpPr>
            <a:spLocks noGrp="1"/>
          </p:cNvSpPr>
          <p:nvPr>
            <p:ph type="dt" sz="half" idx="10"/>
          </p:nvPr>
        </p:nvSpPr>
        <p:spPr/>
        <p:txBody>
          <a:bodyPr/>
          <a:lstStyle/>
          <a:p>
            <a:fld id="{414FB5AC-1AAB-0D4C-B9D7-5C80179C703F}" type="datetime1">
              <a:rPr lang="en-US" smtClean="0"/>
              <a:t>1/30/2024</a:t>
            </a:fld>
            <a:endParaRPr lang="en-US"/>
          </a:p>
        </p:txBody>
      </p:sp>
      <p:sp>
        <p:nvSpPr>
          <p:cNvPr id="6" name="Footer Placeholder 5">
            <a:extLst>
              <a:ext uri="{FF2B5EF4-FFF2-40B4-BE49-F238E27FC236}">
                <a16:creationId xmlns:a16="http://schemas.microsoft.com/office/drawing/2014/main" id="{49DBB39D-96BE-9AC1-DB93-271D05DE5A9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8D6CAE4-B16D-CFF2-1B3D-58CA3BCF7273}"/>
              </a:ext>
            </a:extLst>
          </p:cNvPr>
          <p:cNvSpPr>
            <a:spLocks noGrp="1"/>
          </p:cNvSpPr>
          <p:nvPr>
            <p:ph type="sldNum" sz="quarter" idx="12"/>
          </p:nvPr>
        </p:nvSpPr>
        <p:spPr/>
        <p:txBody>
          <a:bodyPr/>
          <a:lstStyle/>
          <a:p>
            <a:fld id="{A5AEF524-62EC-C340-82A1-9F47B6C43E55}" type="slidenum">
              <a:rPr lang="en-US" smtClean="0"/>
              <a:t>‹#›</a:t>
            </a:fld>
            <a:endParaRPr lang="en-US"/>
          </a:p>
        </p:txBody>
      </p:sp>
      <p:sp>
        <p:nvSpPr>
          <p:cNvPr id="9" name="Text Placeholder 8">
            <a:extLst>
              <a:ext uri="{FF2B5EF4-FFF2-40B4-BE49-F238E27FC236}">
                <a16:creationId xmlns:a16="http://schemas.microsoft.com/office/drawing/2014/main" id="{40144CB6-3688-E780-4289-56E8D11EF56E}"/>
              </a:ext>
            </a:extLst>
          </p:cNvPr>
          <p:cNvSpPr txBox="1">
            <a:spLocks/>
          </p:cNvSpPr>
          <p:nvPr userDrawn="1"/>
        </p:nvSpPr>
        <p:spPr>
          <a:xfrm>
            <a:off x="10668000" y="0"/>
            <a:ext cx="1524000" cy="457200"/>
          </a:xfrm>
          <a:prstGeom prst="rect">
            <a:avLst/>
          </a:prstGeom>
        </p:spPr>
        <p:txBody>
          <a:bodyPr/>
          <a:lstStyle>
            <a:lvl1pPr marL="0" indent="0" algn="r" defTabSz="914400" rtl="0" eaLnBrk="1" latinLnBrk="0" hangingPunct="1">
              <a:lnSpc>
                <a:spcPct val="90000"/>
              </a:lnSpc>
              <a:spcBef>
                <a:spcPts val="1000"/>
              </a:spcBef>
              <a:buFont typeface="Arial" panose="020B0604020202020204" pitchFamily="34" charset="0"/>
              <a:buNone/>
              <a:defRPr sz="12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Type the presenter First and Last Name</a:t>
            </a:r>
          </a:p>
        </p:txBody>
      </p:sp>
    </p:spTree>
    <p:extLst>
      <p:ext uri="{BB962C8B-B14F-4D97-AF65-F5344CB8AC3E}">
        <p14:creationId xmlns:p14="http://schemas.microsoft.com/office/powerpoint/2010/main" val="292511991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2_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A0013D-E11D-7D85-2803-940D40ABA7F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6E6B227-77F6-F903-0433-52B497AC3E6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2B51C20-94ED-C52B-BF18-06E11E3AE4F3}"/>
              </a:ext>
            </a:extLst>
          </p:cNvPr>
          <p:cNvSpPr>
            <a:spLocks noGrp="1"/>
          </p:cNvSpPr>
          <p:nvPr>
            <p:ph type="dt" sz="half" idx="10"/>
          </p:nvPr>
        </p:nvSpPr>
        <p:spPr/>
        <p:txBody>
          <a:bodyPr/>
          <a:lstStyle/>
          <a:p>
            <a:fld id="{F6E8E08A-983D-44BD-BC77-5996E1FF84E3}" type="datetime1">
              <a:rPr lang="en-US" smtClean="0"/>
              <a:t>1/30/2024</a:t>
            </a:fld>
            <a:endParaRPr lang="en-US"/>
          </a:p>
        </p:txBody>
      </p:sp>
      <p:sp>
        <p:nvSpPr>
          <p:cNvPr id="5" name="Footer Placeholder 4">
            <a:extLst>
              <a:ext uri="{FF2B5EF4-FFF2-40B4-BE49-F238E27FC236}">
                <a16:creationId xmlns:a16="http://schemas.microsoft.com/office/drawing/2014/main" id="{5D086604-7EC2-424F-7C3E-B15C4C914B8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3417F3E-E38F-5697-08AC-235D42856C8E}"/>
              </a:ext>
            </a:extLst>
          </p:cNvPr>
          <p:cNvSpPr>
            <a:spLocks noGrp="1"/>
          </p:cNvSpPr>
          <p:nvPr>
            <p:ph type="sldNum" sz="quarter" idx="12"/>
          </p:nvPr>
        </p:nvSpPr>
        <p:spPr/>
        <p:txBody>
          <a:bodyPr/>
          <a:lstStyle/>
          <a:p>
            <a:fld id="{A5AEF524-62EC-C340-82A1-9F47B6C43E55}" type="slidenum">
              <a:rPr lang="en-US" smtClean="0"/>
              <a:t>‹#›</a:t>
            </a:fld>
            <a:endParaRPr lang="en-US"/>
          </a:p>
        </p:txBody>
      </p:sp>
    </p:spTree>
    <p:extLst>
      <p:ext uri="{BB962C8B-B14F-4D97-AF65-F5344CB8AC3E}">
        <p14:creationId xmlns:p14="http://schemas.microsoft.com/office/powerpoint/2010/main" val="231076189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7510644-3B8A-CF5C-DF60-733B80B02D76}"/>
              </a:ext>
            </a:extLst>
          </p:cNvPr>
          <p:cNvSpPr>
            <a:spLocks noGrp="1"/>
          </p:cNvSpPr>
          <p:nvPr>
            <p:ph type="dt" sz="half" idx="10"/>
          </p:nvPr>
        </p:nvSpPr>
        <p:spPr/>
        <p:txBody>
          <a:bodyPr/>
          <a:lstStyle/>
          <a:p>
            <a:fld id="{929B2B25-4C46-450F-9A77-2133EFC18ABC}" type="datetime1">
              <a:rPr lang="en-US" smtClean="0"/>
              <a:t>1/30/2024</a:t>
            </a:fld>
            <a:endParaRPr lang="en-US"/>
          </a:p>
        </p:txBody>
      </p:sp>
      <p:sp>
        <p:nvSpPr>
          <p:cNvPr id="3" name="Footer Placeholder 2">
            <a:extLst>
              <a:ext uri="{FF2B5EF4-FFF2-40B4-BE49-F238E27FC236}">
                <a16:creationId xmlns:a16="http://schemas.microsoft.com/office/drawing/2014/main" id="{5E7A913D-4A29-B0E5-637A-2E70970DDC0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63D91DF-63D5-B388-6E46-E6DBF29DEC1C}"/>
              </a:ext>
            </a:extLst>
          </p:cNvPr>
          <p:cNvSpPr>
            <a:spLocks noGrp="1"/>
          </p:cNvSpPr>
          <p:nvPr>
            <p:ph type="sldNum" sz="quarter" idx="12"/>
          </p:nvPr>
        </p:nvSpPr>
        <p:spPr/>
        <p:txBody>
          <a:bodyPr/>
          <a:lstStyle/>
          <a:p>
            <a:fld id="{A5AEF524-62EC-C340-82A1-9F47B6C43E55}" type="slidenum">
              <a:rPr lang="en-US" smtClean="0"/>
              <a:t>‹#›</a:t>
            </a:fld>
            <a:endParaRPr lang="en-US"/>
          </a:p>
        </p:txBody>
      </p:sp>
      <p:sp>
        <p:nvSpPr>
          <p:cNvPr id="7" name="Text Placeholder 6">
            <a:extLst>
              <a:ext uri="{FF2B5EF4-FFF2-40B4-BE49-F238E27FC236}">
                <a16:creationId xmlns:a16="http://schemas.microsoft.com/office/drawing/2014/main" id="{31C80485-CEC9-83FA-25DE-D62574C186FB}"/>
              </a:ext>
            </a:extLst>
          </p:cNvPr>
          <p:cNvSpPr>
            <a:spLocks noGrp="1"/>
          </p:cNvSpPr>
          <p:nvPr>
            <p:ph type="body" sz="quarter" idx="13" hasCustomPrompt="1"/>
          </p:nvPr>
        </p:nvSpPr>
        <p:spPr>
          <a:xfrm>
            <a:off x="10983913" y="209550"/>
            <a:ext cx="914400" cy="914400"/>
          </a:xfrm>
        </p:spPr>
        <p:txBody>
          <a:bodyPr/>
          <a:lstStyle>
            <a:lvl1pPr>
              <a:defRPr>
                <a:ln>
                  <a:solidFill>
                    <a:schemeClr val="bg1"/>
                  </a:solidFill>
                </a:ln>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L </a:t>
            </a:r>
          </a:p>
        </p:txBody>
      </p:sp>
    </p:spTree>
    <p:extLst>
      <p:ext uri="{BB962C8B-B14F-4D97-AF65-F5344CB8AC3E}">
        <p14:creationId xmlns:p14="http://schemas.microsoft.com/office/powerpoint/2010/main" val="88025866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2_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6975DA2-3130-79FA-8AA3-AB7D711B5C6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59D9BD8-6388-290A-CAA1-5902B1FDD65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5EE0C36-4F2A-8C8D-B2E2-7DF93EAAD6ED}"/>
              </a:ext>
            </a:extLst>
          </p:cNvPr>
          <p:cNvSpPr>
            <a:spLocks noGrp="1"/>
          </p:cNvSpPr>
          <p:nvPr>
            <p:ph type="dt" sz="half" idx="10"/>
          </p:nvPr>
        </p:nvSpPr>
        <p:spPr/>
        <p:txBody>
          <a:bodyPr/>
          <a:lstStyle/>
          <a:p>
            <a:fld id="{B1F65DCD-D3B6-45A9-BAD9-0920F2B89E9B}" type="datetime1">
              <a:rPr lang="en-US" smtClean="0"/>
              <a:t>1/30/2024</a:t>
            </a:fld>
            <a:endParaRPr lang="en-US"/>
          </a:p>
        </p:txBody>
      </p:sp>
      <p:sp>
        <p:nvSpPr>
          <p:cNvPr id="5" name="Footer Placeholder 4">
            <a:extLst>
              <a:ext uri="{FF2B5EF4-FFF2-40B4-BE49-F238E27FC236}">
                <a16:creationId xmlns:a16="http://schemas.microsoft.com/office/drawing/2014/main" id="{099837C9-56F0-7646-B3AD-016D8BA589B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5DFFF56-17AE-C3B9-4F61-EAB405AD54BF}"/>
              </a:ext>
            </a:extLst>
          </p:cNvPr>
          <p:cNvSpPr>
            <a:spLocks noGrp="1"/>
          </p:cNvSpPr>
          <p:nvPr>
            <p:ph type="sldNum" sz="quarter" idx="12"/>
          </p:nvPr>
        </p:nvSpPr>
        <p:spPr/>
        <p:txBody>
          <a:bodyPr/>
          <a:lstStyle/>
          <a:p>
            <a:fld id="{A5AEF524-62EC-C340-82A1-9F47B6C43E55}" type="slidenum">
              <a:rPr lang="en-US" smtClean="0"/>
              <a:t>‹#›</a:t>
            </a:fld>
            <a:endParaRPr lang="en-US"/>
          </a:p>
        </p:txBody>
      </p:sp>
    </p:spTree>
    <p:extLst>
      <p:ext uri="{BB962C8B-B14F-4D97-AF65-F5344CB8AC3E}">
        <p14:creationId xmlns:p14="http://schemas.microsoft.com/office/powerpoint/2010/main" val="220913470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3_Content one-third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881D92-62DF-FCFD-0644-D1C3790DAB9F}"/>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3C0A78D7-EED6-2C67-6327-89C498FD8C0D}"/>
              </a:ext>
            </a:extLst>
          </p:cNvPr>
          <p:cNvSpPr>
            <a:spLocks noGrp="1"/>
          </p:cNvSpPr>
          <p:nvPr>
            <p:ph type="sldNum" sz="quarter" idx="10"/>
          </p:nvPr>
        </p:nvSpPr>
        <p:spPr/>
        <p:txBody>
          <a:bodyPr/>
          <a:lstStyle/>
          <a:p>
            <a:fld id="{72E20F18-833A-4542-A439-FC39BC210022}" type="slidenum">
              <a:rPr lang="en-US" smtClean="0"/>
              <a:pPr/>
              <a:t>‹#›</a:t>
            </a:fld>
            <a:endParaRPr lang="en-US"/>
          </a:p>
        </p:txBody>
      </p:sp>
      <p:sp>
        <p:nvSpPr>
          <p:cNvPr id="4" name="Footer Placeholder 3">
            <a:extLst>
              <a:ext uri="{FF2B5EF4-FFF2-40B4-BE49-F238E27FC236}">
                <a16:creationId xmlns:a16="http://schemas.microsoft.com/office/drawing/2014/main" id="{7FFF51CE-0386-1090-DE48-BAB23FBFE3E5}"/>
              </a:ext>
            </a:extLst>
          </p:cNvPr>
          <p:cNvSpPr>
            <a:spLocks noGrp="1"/>
          </p:cNvSpPr>
          <p:nvPr>
            <p:ph type="ftr" sz="quarter" idx="11"/>
          </p:nvPr>
        </p:nvSpPr>
        <p:spPr/>
        <p:txBody>
          <a:bodyPr/>
          <a:lstStyle/>
          <a:p>
            <a:endParaRPr lang="en-US"/>
          </a:p>
        </p:txBody>
      </p:sp>
      <p:sp>
        <p:nvSpPr>
          <p:cNvPr id="5" name="Date Placeholder 4">
            <a:extLst>
              <a:ext uri="{FF2B5EF4-FFF2-40B4-BE49-F238E27FC236}">
                <a16:creationId xmlns:a16="http://schemas.microsoft.com/office/drawing/2014/main" id="{4DCB8830-4250-A8EC-8BA2-F5301176E924}"/>
              </a:ext>
            </a:extLst>
          </p:cNvPr>
          <p:cNvSpPr>
            <a:spLocks noGrp="1"/>
          </p:cNvSpPr>
          <p:nvPr>
            <p:ph type="dt" sz="half" idx="12"/>
          </p:nvPr>
        </p:nvSpPr>
        <p:spPr/>
        <p:txBody>
          <a:bodyPr/>
          <a:lstStyle/>
          <a:p>
            <a:fld id="{40711C0D-6AE8-47B7-9D02-2C83FBE968D2}" type="datetime1">
              <a:rPr lang="en-US" smtClean="0"/>
              <a:pPr/>
              <a:t>1/30/2024</a:t>
            </a:fld>
            <a:endParaRPr lang="en-US"/>
          </a:p>
        </p:txBody>
      </p:sp>
      <p:sp>
        <p:nvSpPr>
          <p:cNvPr id="7" name="Content Placeholder 6">
            <a:extLst>
              <a:ext uri="{FF2B5EF4-FFF2-40B4-BE49-F238E27FC236}">
                <a16:creationId xmlns:a16="http://schemas.microsoft.com/office/drawing/2014/main" id="{C9E974E3-D274-99AB-E3C6-285FDAC447D2}"/>
              </a:ext>
            </a:extLst>
          </p:cNvPr>
          <p:cNvSpPr>
            <a:spLocks noGrp="1"/>
          </p:cNvSpPr>
          <p:nvPr>
            <p:ph sz="quarter" idx="13"/>
          </p:nvPr>
        </p:nvSpPr>
        <p:spPr>
          <a:xfrm>
            <a:off x="533400" y="1824228"/>
            <a:ext cx="3200400"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6">
            <a:extLst>
              <a:ext uri="{FF2B5EF4-FFF2-40B4-BE49-F238E27FC236}">
                <a16:creationId xmlns:a16="http://schemas.microsoft.com/office/drawing/2014/main" id="{FE6C0C42-C56C-8FF5-CBF8-33C5F645ABC2}"/>
              </a:ext>
            </a:extLst>
          </p:cNvPr>
          <p:cNvSpPr>
            <a:spLocks noGrp="1"/>
          </p:cNvSpPr>
          <p:nvPr>
            <p:ph sz="quarter" idx="14"/>
          </p:nvPr>
        </p:nvSpPr>
        <p:spPr>
          <a:xfrm>
            <a:off x="3886201" y="1824228"/>
            <a:ext cx="6248399"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8">
            <a:extLst>
              <a:ext uri="{FF2B5EF4-FFF2-40B4-BE49-F238E27FC236}">
                <a16:creationId xmlns:a16="http://schemas.microsoft.com/office/drawing/2014/main" id="{A06A4705-6023-5C99-E28D-BB77B98007B5}"/>
              </a:ext>
            </a:extLst>
          </p:cNvPr>
          <p:cNvSpPr>
            <a:spLocks noGrp="1"/>
          </p:cNvSpPr>
          <p:nvPr>
            <p:ph type="body" sz="quarter" idx="15" hasCustomPrompt="1"/>
          </p:nvPr>
        </p:nvSpPr>
        <p:spPr>
          <a:xfrm>
            <a:off x="10815638" y="107950"/>
            <a:ext cx="1258887" cy="349250"/>
          </a:xfrm>
        </p:spPr>
        <p:txBody>
          <a:bodyPr/>
          <a:lstStyle>
            <a:lvl1pPr marL="0" indent="0">
              <a:buNone/>
              <a:defRPr sz="1800">
                <a:solidFill>
                  <a:schemeClr val="bg1"/>
                </a:solidFill>
              </a:defRPr>
            </a:lvl1pPr>
          </a:lstStyle>
          <a:p>
            <a:pPr lvl="0"/>
            <a:r>
              <a:rPr lang="en-US"/>
              <a:t>Your Name</a:t>
            </a:r>
          </a:p>
        </p:txBody>
      </p:sp>
    </p:spTree>
    <p:extLst>
      <p:ext uri="{BB962C8B-B14F-4D97-AF65-F5344CB8AC3E}">
        <p14:creationId xmlns:p14="http://schemas.microsoft.com/office/powerpoint/2010/main" val="139787465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74D9037-ADAB-8085-352B-DE66C3EA053E}"/>
              </a:ext>
            </a:extLst>
          </p:cNvPr>
          <p:cNvSpPr>
            <a:spLocks noGrp="1"/>
          </p:cNvSpPr>
          <p:nvPr>
            <p:ph sz="half" idx="1"/>
          </p:nvPr>
        </p:nvSpPr>
        <p:spPr>
          <a:xfrm>
            <a:off x="533400" y="1825625"/>
            <a:ext cx="4724399"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954518B-56FB-8FD2-DA9E-5CE9126A83E4}"/>
              </a:ext>
            </a:extLst>
          </p:cNvPr>
          <p:cNvSpPr>
            <a:spLocks noGrp="1"/>
          </p:cNvSpPr>
          <p:nvPr>
            <p:ph sz="half" idx="2"/>
          </p:nvPr>
        </p:nvSpPr>
        <p:spPr>
          <a:xfrm>
            <a:off x="5410200" y="1825625"/>
            <a:ext cx="47244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83A4728-E11D-C599-779B-8695FED216C5}"/>
              </a:ext>
            </a:extLst>
          </p:cNvPr>
          <p:cNvSpPr>
            <a:spLocks noGrp="1"/>
          </p:cNvSpPr>
          <p:nvPr>
            <p:ph type="dt" sz="half" idx="10"/>
          </p:nvPr>
        </p:nvSpPr>
        <p:spPr/>
        <p:txBody>
          <a:bodyPr/>
          <a:lstStyle/>
          <a:p>
            <a:fld id="{C43C6DE3-6513-4E4E-8BB2-D659B8561C1D}" type="datetime1">
              <a:rPr lang="en-US" smtClean="0"/>
              <a:t>1/30/2024</a:t>
            </a:fld>
            <a:endParaRPr lang="en-US"/>
          </a:p>
        </p:txBody>
      </p:sp>
      <p:sp>
        <p:nvSpPr>
          <p:cNvPr id="6" name="Footer Placeholder 5">
            <a:extLst>
              <a:ext uri="{FF2B5EF4-FFF2-40B4-BE49-F238E27FC236}">
                <a16:creationId xmlns:a16="http://schemas.microsoft.com/office/drawing/2014/main" id="{2E3585BE-C022-C9DC-49C5-FFBFB6A3458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C749ED9-CDC5-E36A-55F4-5D15C6F8DFE0}"/>
              </a:ext>
            </a:extLst>
          </p:cNvPr>
          <p:cNvSpPr>
            <a:spLocks noGrp="1"/>
          </p:cNvSpPr>
          <p:nvPr>
            <p:ph type="sldNum" sz="quarter" idx="12"/>
          </p:nvPr>
        </p:nvSpPr>
        <p:spPr/>
        <p:txBody>
          <a:bodyPr/>
          <a:lstStyle/>
          <a:p>
            <a:fld id="{A5AEF524-62EC-C340-82A1-9F47B6C43E55}" type="slidenum">
              <a:rPr lang="en-US" smtClean="0"/>
              <a:t>‹#›</a:t>
            </a:fld>
            <a:endParaRPr lang="en-US"/>
          </a:p>
        </p:txBody>
      </p:sp>
      <p:sp>
        <p:nvSpPr>
          <p:cNvPr id="8" name="Title 7">
            <a:extLst>
              <a:ext uri="{FF2B5EF4-FFF2-40B4-BE49-F238E27FC236}">
                <a16:creationId xmlns:a16="http://schemas.microsoft.com/office/drawing/2014/main" id="{E69D1EE4-2F42-D665-568F-C40F6D2BAD5E}"/>
              </a:ext>
            </a:extLst>
          </p:cNvPr>
          <p:cNvSpPr>
            <a:spLocks noGrp="1"/>
          </p:cNvSpPr>
          <p:nvPr>
            <p:ph type="title"/>
          </p:nvPr>
        </p:nvSpPr>
        <p:spPr/>
        <p:txBody>
          <a:bodyPr/>
          <a:lstStyle/>
          <a:p>
            <a:r>
              <a:rPr lang="en-US"/>
              <a:t>Click to edit Master title style</a:t>
            </a:r>
          </a:p>
        </p:txBody>
      </p:sp>
      <p:cxnSp>
        <p:nvCxnSpPr>
          <p:cNvPr id="2" name="Straight Connector 1">
            <a:extLst>
              <a:ext uri="{FF2B5EF4-FFF2-40B4-BE49-F238E27FC236}">
                <a16:creationId xmlns:a16="http://schemas.microsoft.com/office/drawing/2014/main" id="{1F8FD128-C8BB-33CC-4916-27BBF51B48B2}"/>
              </a:ext>
            </a:extLst>
          </p:cNvPr>
          <p:cNvCxnSpPr>
            <a:cxnSpLocks/>
          </p:cNvCxnSpPr>
          <p:nvPr userDrawn="1"/>
        </p:nvCxnSpPr>
        <p:spPr>
          <a:xfrm>
            <a:off x="5333999" y="-3051208"/>
            <a:ext cx="0" cy="1934677"/>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1" name="Text Placeholder 8">
            <a:extLst>
              <a:ext uri="{FF2B5EF4-FFF2-40B4-BE49-F238E27FC236}">
                <a16:creationId xmlns:a16="http://schemas.microsoft.com/office/drawing/2014/main" id="{03681057-1BD8-7568-0255-706D80FC6107}"/>
              </a:ext>
            </a:extLst>
          </p:cNvPr>
          <p:cNvSpPr txBox="1">
            <a:spLocks/>
          </p:cNvSpPr>
          <p:nvPr userDrawn="1"/>
        </p:nvSpPr>
        <p:spPr>
          <a:xfrm>
            <a:off x="10668000" y="0"/>
            <a:ext cx="1524000" cy="457200"/>
          </a:xfrm>
          <a:prstGeom prst="rect">
            <a:avLst/>
          </a:prstGeom>
        </p:spPr>
        <p:txBody>
          <a:bodyPr/>
          <a:lstStyle>
            <a:lvl1pPr marL="0" indent="0" algn="r" defTabSz="914400" rtl="0" eaLnBrk="1" latinLnBrk="0" hangingPunct="1">
              <a:lnSpc>
                <a:spcPct val="90000"/>
              </a:lnSpc>
              <a:spcBef>
                <a:spcPts val="1000"/>
              </a:spcBef>
              <a:buFont typeface="Arial" panose="020B0604020202020204" pitchFamily="34" charset="0"/>
              <a:buNone/>
              <a:defRPr sz="12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err="1"/>
              <a:t>Tenter</a:t>
            </a:r>
            <a:r>
              <a:rPr lang="en-US"/>
              <a:t> First and Last Name</a:t>
            </a:r>
          </a:p>
        </p:txBody>
      </p:sp>
    </p:spTree>
    <p:extLst>
      <p:ext uri="{BB962C8B-B14F-4D97-AF65-F5344CB8AC3E}">
        <p14:creationId xmlns:p14="http://schemas.microsoft.com/office/powerpoint/2010/main" val="50307193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1D696F-0C7F-0B3E-DB59-5B4E1592A65A}"/>
              </a:ext>
            </a:extLst>
          </p:cNvPr>
          <p:cNvSpPr>
            <a:spLocks noGrp="1"/>
          </p:cNvSpPr>
          <p:nvPr>
            <p:ph type="title"/>
          </p:nvPr>
        </p:nvSpPr>
        <p:spPr>
          <a:xfrm>
            <a:off x="533401" y="1709738"/>
            <a:ext cx="9585948"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F9318D8-C4F5-5C4F-5269-73F9EE5F2D1E}"/>
              </a:ext>
            </a:extLst>
          </p:cNvPr>
          <p:cNvSpPr>
            <a:spLocks noGrp="1"/>
          </p:cNvSpPr>
          <p:nvPr>
            <p:ph type="body" idx="1"/>
          </p:nvPr>
        </p:nvSpPr>
        <p:spPr>
          <a:xfrm>
            <a:off x="533400" y="4589463"/>
            <a:ext cx="958595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E95D8B8-AACF-0881-CBBA-819314DBCE92}"/>
              </a:ext>
            </a:extLst>
          </p:cNvPr>
          <p:cNvSpPr>
            <a:spLocks noGrp="1"/>
          </p:cNvSpPr>
          <p:nvPr>
            <p:ph type="dt" sz="half" idx="10"/>
          </p:nvPr>
        </p:nvSpPr>
        <p:spPr/>
        <p:txBody>
          <a:bodyPr/>
          <a:lstStyle/>
          <a:p>
            <a:fld id="{5F23EF83-B79C-4740-BB26-B613C0063844}" type="datetime1">
              <a:rPr lang="en-US" smtClean="0"/>
              <a:t>1/30/2024</a:t>
            </a:fld>
            <a:endParaRPr lang="en-US"/>
          </a:p>
        </p:txBody>
      </p:sp>
      <p:sp>
        <p:nvSpPr>
          <p:cNvPr id="5" name="Footer Placeholder 4">
            <a:extLst>
              <a:ext uri="{FF2B5EF4-FFF2-40B4-BE49-F238E27FC236}">
                <a16:creationId xmlns:a16="http://schemas.microsoft.com/office/drawing/2014/main" id="{1D761B15-8BBD-C67E-35C3-C8BB99FE847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9276B55-13F3-0D7F-F043-156EC1431172}"/>
              </a:ext>
            </a:extLst>
          </p:cNvPr>
          <p:cNvSpPr>
            <a:spLocks noGrp="1"/>
          </p:cNvSpPr>
          <p:nvPr>
            <p:ph type="sldNum" sz="quarter" idx="12"/>
          </p:nvPr>
        </p:nvSpPr>
        <p:spPr/>
        <p:txBody>
          <a:bodyPr/>
          <a:lstStyle/>
          <a:p>
            <a:fld id="{A5AEF524-62EC-C340-82A1-9F47B6C43E55}" type="slidenum">
              <a:rPr lang="en-US" smtClean="0"/>
              <a:t>‹#›</a:t>
            </a:fld>
            <a:endParaRPr lang="en-US"/>
          </a:p>
        </p:txBody>
      </p:sp>
      <p:sp>
        <p:nvSpPr>
          <p:cNvPr id="7" name="Text Placeholder 8">
            <a:extLst>
              <a:ext uri="{FF2B5EF4-FFF2-40B4-BE49-F238E27FC236}">
                <a16:creationId xmlns:a16="http://schemas.microsoft.com/office/drawing/2014/main" id="{5031B726-3AC9-1FE5-8F6E-D601254CCAE7}"/>
              </a:ext>
            </a:extLst>
          </p:cNvPr>
          <p:cNvSpPr txBox="1">
            <a:spLocks/>
          </p:cNvSpPr>
          <p:nvPr userDrawn="1"/>
        </p:nvSpPr>
        <p:spPr>
          <a:xfrm>
            <a:off x="10668000" y="0"/>
            <a:ext cx="1524000" cy="457200"/>
          </a:xfrm>
          <a:prstGeom prst="rect">
            <a:avLst/>
          </a:prstGeom>
        </p:spPr>
        <p:txBody>
          <a:bodyPr/>
          <a:lstStyle>
            <a:lvl1pPr marL="0" indent="0" algn="r" defTabSz="914400" rtl="0" eaLnBrk="1" latinLnBrk="0" hangingPunct="1">
              <a:lnSpc>
                <a:spcPct val="90000"/>
              </a:lnSpc>
              <a:spcBef>
                <a:spcPts val="1000"/>
              </a:spcBef>
              <a:buFont typeface="Arial" panose="020B0604020202020204" pitchFamily="34" charset="0"/>
              <a:buNone/>
              <a:defRPr sz="12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Type the presenter First and Last Name</a:t>
            </a:r>
          </a:p>
        </p:txBody>
      </p:sp>
    </p:spTree>
    <p:extLst>
      <p:ext uri="{BB962C8B-B14F-4D97-AF65-F5344CB8AC3E}">
        <p14:creationId xmlns:p14="http://schemas.microsoft.com/office/powerpoint/2010/main" val="192389433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one-third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881D92-62DF-FCFD-0644-D1C3790DAB9F}"/>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3C0A78D7-EED6-2C67-6327-89C498FD8C0D}"/>
              </a:ext>
            </a:extLst>
          </p:cNvPr>
          <p:cNvSpPr>
            <a:spLocks noGrp="1"/>
          </p:cNvSpPr>
          <p:nvPr>
            <p:ph type="sldNum" sz="quarter" idx="10"/>
          </p:nvPr>
        </p:nvSpPr>
        <p:spPr/>
        <p:txBody>
          <a:bodyPr/>
          <a:lstStyle/>
          <a:p>
            <a:fld id="{72E20F18-833A-4542-A439-FC39BC210022}" type="slidenum">
              <a:rPr lang="en-US" smtClean="0"/>
              <a:pPr/>
              <a:t>‹#›</a:t>
            </a:fld>
            <a:endParaRPr lang="en-US"/>
          </a:p>
        </p:txBody>
      </p:sp>
      <p:sp>
        <p:nvSpPr>
          <p:cNvPr id="4" name="Footer Placeholder 3">
            <a:extLst>
              <a:ext uri="{FF2B5EF4-FFF2-40B4-BE49-F238E27FC236}">
                <a16:creationId xmlns:a16="http://schemas.microsoft.com/office/drawing/2014/main" id="{7FFF51CE-0386-1090-DE48-BAB23FBFE3E5}"/>
              </a:ext>
            </a:extLst>
          </p:cNvPr>
          <p:cNvSpPr>
            <a:spLocks noGrp="1"/>
          </p:cNvSpPr>
          <p:nvPr>
            <p:ph type="ftr" sz="quarter" idx="11"/>
          </p:nvPr>
        </p:nvSpPr>
        <p:spPr/>
        <p:txBody>
          <a:bodyPr/>
          <a:lstStyle/>
          <a:p>
            <a:endParaRPr lang="en-US"/>
          </a:p>
        </p:txBody>
      </p:sp>
      <p:sp>
        <p:nvSpPr>
          <p:cNvPr id="5" name="Date Placeholder 4">
            <a:extLst>
              <a:ext uri="{FF2B5EF4-FFF2-40B4-BE49-F238E27FC236}">
                <a16:creationId xmlns:a16="http://schemas.microsoft.com/office/drawing/2014/main" id="{4DCB8830-4250-A8EC-8BA2-F5301176E924}"/>
              </a:ext>
            </a:extLst>
          </p:cNvPr>
          <p:cNvSpPr>
            <a:spLocks noGrp="1"/>
          </p:cNvSpPr>
          <p:nvPr>
            <p:ph type="dt" sz="half" idx="12"/>
          </p:nvPr>
        </p:nvSpPr>
        <p:spPr/>
        <p:txBody>
          <a:bodyPr/>
          <a:lstStyle/>
          <a:p>
            <a:fld id="{40711C0D-6AE8-47B7-9D02-2C83FBE968D2}" type="datetime1">
              <a:rPr lang="en-US" smtClean="0"/>
              <a:pPr/>
              <a:t>1/30/2024</a:t>
            </a:fld>
            <a:endParaRPr lang="en-US"/>
          </a:p>
        </p:txBody>
      </p:sp>
      <p:sp>
        <p:nvSpPr>
          <p:cNvPr id="7" name="Content Placeholder 6">
            <a:extLst>
              <a:ext uri="{FF2B5EF4-FFF2-40B4-BE49-F238E27FC236}">
                <a16:creationId xmlns:a16="http://schemas.microsoft.com/office/drawing/2014/main" id="{C9E974E3-D274-99AB-E3C6-285FDAC447D2}"/>
              </a:ext>
            </a:extLst>
          </p:cNvPr>
          <p:cNvSpPr>
            <a:spLocks noGrp="1"/>
          </p:cNvSpPr>
          <p:nvPr>
            <p:ph sz="quarter" idx="13"/>
          </p:nvPr>
        </p:nvSpPr>
        <p:spPr>
          <a:xfrm>
            <a:off x="533400" y="1824228"/>
            <a:ext cx="3200400"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6">
            <a:extLst>
              <a:ext uri="{FF2B5EF4-FFF2-40B4-BE49-F238E27FC236}">
                <a16:creationId xmlns:a16="http://schemas.microsoft.com/office/drawing/2014/main" id="{FE6C0C42-C56C-8FF5-CBF8-33C5F645ABC2}"/>
              </a:ext>
            </a:extLst>
          </p:cNvPr>
          <p:cNvSpPr>
            <a:spLocks noGrp="1"/>
          </p:cNvSpPr>
          <p:nvPr>
            <p:ph sz="quarter" idx="14"/>
          </p:nvPr>
        </p:nvSpPr>
        <p:spPr>
          <a:xfrm>
            <a:off x="3886201" y="1824228"/>
            <a:ext cx="6248399"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8">
            <a:extLst>
              <a:ext uri="{FF2B5EF4-FFF2-40B4-BE49-F238E27FC236}">
                <a16:creationId xmlns:a16="http://schemas.microsoft.com/office/drawing/2014/main" id="{A06A4705-6023-5C99-E28D-BB77B98007B5}"/>
              </a:ext>
            </a:extLst>
          </p:cNvPr>
          <p:cNvSpPr>
            <a:spLocks noGrp="1"/>
          </p:cNvSpPr>
          <p:nvPr>
            <p:ph type="body" sz="quarter" idx="15" hasCustomPrompt="1"/>
          </p:nvPr>
        </p:nvSpPr>
        <p:spPr>
          <a:xfrm>
            <a:off x="10815638" y="107950"/>
            <a:ext cx="1258887" cy="349250"/>
          </a:xfrm>
        </p:spPr>
        <p:txBody>
          <a:bodyPr/>
          <a:lstStyle>
            <a:lvl1pPr marL="0" indent="0">
              <a:buNone/>
              <a:defRPr sz="1800">
                <a:solidFill>
                  <a:schemeClr val="bg1"/>
                </a:solidFill>
              </a:defRPr>
            </a:lvl1pPr>
          </a:lstStyle>
          <a:p>
            <a:pPr lvl="0"/>
            <a:r>
              <a:rPr lang="en-US"/>
              <a:t>Your Name</a:t>
            </a:r>
          </a:p>
        </p:txBody>
      </p:sp>
    </p:spTree>
    <p:extLst>
      <p:ext uri="{BB962C8B-B14F-4D97-AF65-F5344CB8AC3E}">
        <p14:creationId xmlns:p14="http://schemas.microsoft.com/office/powerpoint/2010/main" val="198624843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two-third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98D848-AA9B-8FB0-CADD-BCEA05A88B56}"/>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F209B783-37ED-5ED6-BB35-17CC399A3A1A}"/>
              </a:ext>
            </a:extLst>
          </p:cNvPr>
          <p:cNvSpPr>
            <a:spLocks noGrp="1"/>
          </p:cNvSpPr>
          <p:nvPr>
            <p:ph type="sldNum" sz="quarter" idx="10"/>
          </p:nvPr>
        </p:nvSpPr>
        <p:spPr/>
        <p:txBody>
          <a:bodyPr/>
          <a:lstStyle/>
          <a:p>
            <a:fld id="{72E20F18-833A-4542-A439-FC39BC210022}" type="slidenum">
              <a:rPr lang="en-US" smtClean="0"/>
              <a:pPr/>
              <a:t>‹#›</a:t>
            </a:fld>
            <a:endParaRPr lang="en-US"/>
          </a:p>
        </p:txBody>
      </p:sp>
      <p:sp>
        <p:nvSpPr>
          <p:cNvPr id="4" name="Footer Placeholder 3">
            <a:extLst>
              <a:ext uri="{FF2B5EF4-FFF2-40B4-BE49-F238E27FC236}">
                <a16:creationId xmlns:a16="http://schemas.microsoft.com/office/drawing/2014/main" id="{D0A1BAE3-6BA1-679E-E99F-804B7E32A711}"/>
              </a:ext>
            </a:extLst>
          </p:cNvPr>
          <p:cNvSpPr>
            <a:spLocks noGrp="1"/>
          </p:cNvSpPr>
          <p:nvPr>
            <p:ph type="ftr" sz="quarter" idx="11"/>
          </p:nvPr>
        </p:nvSpPr>
        <p:spPr/>
        <p:txBody>
          <a:bodyPr/>
          <a:lstStyle/>
          <a:p>
            <a:endParaRPr lang="en-US"/>
          </a:p>
        </p:txBody>
      </p:sp>
      <p:sp>
        <p:nvSpPr>
          <p:cNvPr id="5" name="Date Placeholder 4">
            <a:extLst>
              <a:ext uri="{FF2B5EF4-FFF2-40B4-BE49-F238E27FC236}">
                <a16:creationId xmlns:a16="http://schemas.microsoft.com/office/drawing/2014/main" id="{9CE13E03-447D-2694-875C-4200B4FE772F}"/>
              </a:ext>
            </a:extLst>
          </p:cNvPr>
          <p:cNvSpPr>
            <a:spLocks noGrp="1"/>
          </p:cNvSpPr>
          <p:nvPr>
            <p:ph type="dt" sz="half" idx="12"/>
          </p:nvPr>
        </p:nvSpPr>
        <p:spPr/>
        <p:txBody>
          <a:bodyPr/>
          <a:lstStyle/>
          <a:p>
            <a:fld id="{40711C0D-6AE8-47B7-9D02-2C83FBE968D2}" type="datetime1">
              <a:rPr lang="en-US" smtClean="0"/>
              <a:pPr/>
              <a:t>1/30/2024</a:t>
            </a:fld>
            <a:endParaRPr lang="en-US"/>
          </a:p>
        </p:txBody>
      </p:sp>
      <p:sp>
        <p:nvSpPr>
          <p:cNvPr id="6" name="Content Placeholder 6">
            <a:extLst>
              <a:ext uri="{FF2B5EF4-FFF2-40B4-BE49-F238E27FC236}">
                <a16:creationId xmlns:a16="http://schemas.microsoft.com/office/drawing/2014/main" id="{F2BE2D1C-7663-B5FF-B650-9743B661F2A7}"/>
              </a:ext>
            </a:extLst>
          </p:cNvPr>
          <p:cNvSpPr>
            <a:spLocks noGrp="1"/>
          </p:cNvSpPr>
          <p:nvPr>
            <p:ph sz="quarter" idx="13"/>
          </p:nvPr>
        </p:nvSpPr>
        <p:spPr>
          <a:xfrm>
            <a:off x="6918950" y="1824228"/>
            <a:ext cx="3200400"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6">
            <a:extLst>
              <a:ext uri="{FF2B5EF4-FFF2-40B4-BE49-F238E27FC236}">
                <a16:creationId xmlns:a16="http://schemas.microsoft.com/office/drawing/2014/main" id="{30B837F9-BA2E-F663-E3AE-D491E45B19AE}"/>
              </a:ext>
            </a:extLst>
          </p:cNvPr>
          <p:cNvSpPr>
            <a:spLocks noGrp="1"/>
          </p:cNvSpPr>
          <p:nvPr>
            <p:ph sz="quarter" idx="14"/>
          </p:nvPr>
        </p:nvSpPr>
        <p:spPr>
          <a:xfrm>
            <a:off x="533400" y="1824228"/>
            <a:ext cx="6248399"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7056113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96FC93A-3F03-E106-E668-634D6E315EE9}"/>
              </a:ext>
            </a:extLst>
          </p:cNvPr>
          <p:cNvSpPr>
            <a:spLocks noGrp="1"/>
          </p:cNvSpPr>
          <p:nvPr>
            <p:ph type="body" idx="1"/>
          </p:nvPr>
        </p:nvSpPr>
        <p:spPr>
          <a:xfrm>
            <a:off x="533400" y="1417476"/>
            <a:ext cx="4724399"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948635-A747-9049-D322-D000DBF66BC5}"/>
              </a:ext>
            </a:extLst>
          </p:cNvPr>
          <p:cNvSpPr>
            <a:spLocks noGrp="1"/>
          </p:cNvSpPr>
          <p:nvPr>
            <p:ph sz="half" idx="2"/>
          </p:nvPr>
        </p:nvSpPr>
        <p:spPr>
          <a:xfrm>
            <a:off x="533400" y="2241389"/>
            <a:ext cx="4724399" cy="393081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02E98FB-2462-90EB-83FC-1124D8E175DF}"/>
              </a:ext>
            </a:extLst>
          </p:cNvPr>
          <p:cNvSpPr>
            <a:spLocks noGrp="1"/>
          </p:cNvSpPr>
          <p:nvPr>
            <p:ph type="body" sz="quarter" idx="3"/>
          </p:nvPr>
        </p:nvSpPr>
        <p:spPr>
          <a:xfrm>
            <a:off x="5410200" y="1417476"/>
            <a:ext cx="472440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52F2581-9EE0-E644-3F64-9852F78A2D01}"/>
              </a:ext>
            </a:extLst>
          </p:cNvPr>
          <p:cNvSpPr>
            <a:spLocks noGrp="1"/>
          </p:cNvSpPr>
          <p:nvPr>
            <p:ph sz="quarter" idx="4"/>
          </p:nvPr>
        </p:nvSpPr>
        <p:spPr>
          <a:xfrm>
            <a:off x="5410200" y="2241389"/>
            <a:ext cx="4724400" cy="393081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DFD4A3B-496F-C30F-E4B0-A638A43CA5B7}"/>
              </a:ext>
            </a:extLst>
          </p:cNvPr>
          <p:cNvSpPr>
            <a:spLocks noGrp="1"/>
          </p:cNvSpPr>
          <p:nvPr>
            <p:ph type="dt" sz="half" idx="10"/>
          </p:nvPr>
        </p:nvSpPr>
        <p:spPr/>
        <p:txBody>
          <a:bodyPr/>
          <a:lstStyle/>
          <a:p>
            <a:fld id="{5082C575-8DA6-4844-AF76-D9ECCAC32A65}" type="datetime1">
              <a:rPr lang="en-US" smtClean="0"/>
              <a:t>1/30/2024</a:t>
            </a:fld>
            <a:endParaRPr lang="en-US"/>
          </a:p>
        </p:txBody>
      </p:sp>
      <p:sp>
        <p:nvSpPr>
          <p:cNvPr id="8" name="Footer Placeholder 7">
            <a:extLst>
              <a:ext uri="{FF2B5EF4-FFF2-40B4-BE49-F238E27FC236}">
                <a16:creationId xmlns:a16="http://schemas.microsoft.com/office/drawing/2014/main" id="{3166BDAE-1B75-89ED-F79F-65842E641AA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43A787F-4EAB-22FE-C225-BD3656BE4FE8}"/>
              </a:ext>
            </a:extLst>
          </p:cNvPr>
          <p:cNvSpPr>
            <a:spLocks noGrp="1"/>
          </p:cNvSpPr>
          <p:nvPr>
            <p:ph type="sldNum" sz="quarter" idx="12"/>
          </p:nvPr>
        </p:nvSpPr>
        <p:spPr/>
        <p:txBody>
          <a:bodyPr/>
          <a:lstStyle/>
          <a:p>
            <a:fld id="{A5AEF524-62EC-C340-82A1-9F47B6C43E55}" type="slidenum">
              <a:rPr lang="en-US" smtClean="0"/>
              <a:t>‹#›</a:t>
            </a:fld>
            <a:endParaRPr lang="en-US"/>
          </a:p>
        </p:txBody>
      </p:sp>
      <p:sp>
        <p:nvSpPr>
          <p:cNvPr id="11" name="Title 10">
            <a:extLst>
              <a:ext uri="{FF2B5EF4-FFF2-40B4-BE49-F238E27FC236}">
                <a16:creationId xmlns:a16="http://schemas.microsoft.com/office/drawing/2014/main" id="{76E0FE1D-91C0-49F2-1974-CF5B393F53BD}"/>
              </a:ext>
            </a:extLst>
          </p:cNvPr>
          <p:cNvSpPr>
            <a:spLocks noGrp="1"/>
          </p:cNvSpPr>
          <p:nvPr>
            <p:ph type="title"/>
          </p:nvPr>
        </p:nvSpPr>
        <p:spPr>
          <a:xfrm>
            <a:off x="533400" y="457200"/>
            <a:ext cx="9601200" cy="960276"/>
          </a:xfrm>
        </p:spPr>
        <p:txBody>
          <a:bodyPr/>
          <a:lstStyle/>
          <a:p>
            <a:r>
              <a:rPr lang="en-US"/>
              <a:t>Click to edit Master title style</a:t>
            </a:r>
          </a:p>
        </p:txBody>
      </p:sp>
    </p:spTree>
    <p:extLst>
      <p:ext uri="{BB962C8B-B14F-4D97-AF65-F5344CB8AC3E}">
        <p14:creationId xmlns:p14="http://schemas.microsoft.com/office/powerpoint/2010/main" val="61175679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extLst>
    <p:ext uri="{DCECCB84-F9BA-43D5-87BE-67443E8EF086}">
      <p15:sldGuideLst xmlns:p15="http://schemas.microsoft.com/office/powerpoint/2012/main">
        <p15:guide id="1" orient="horz" pos="2160">
          <p15:clr>
            <a:srgbClr val="FBAE4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image" Target="../media/image1.png"/><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0DEE85D-EC44-504C-6885-A76E01FCED26}"/>
              </a:ext>
            </a:extLst>
          </p:cNvPr>
          <p:cNvSpPr>
            <a:spLocks noGrp="1"/>
          </p:cNvSpPr>
          <p:nvPr>
            <p:ph type="sldNum" sz="quarter" idx="4"/>
          </p:nvPr>
        </p:nvSpPr>
        <p:spPr>
          <a:xfrm>
            <a:off x="4960614" y="6377940"/>
            <a:ext cx="731520" cy="274320"/>
          </a:xfrm>
          <a:prstGeom prst="rect">
            <a:avLst/>
          </a:prstGeom>
        </p:spPr>
        <p:txBody>
          <a:bodyPr vert="horz" lIns="91440" tIns="45720" rIns="91440" bIns="45720" rtlCol="0" anchor="ctr"/>
          <a:lstStyle>
            <a:lvl1pPr algn="ctr">
              <a:defRPr sz="1200">
                <a:solidFill>
                  <a:schemeClr val="tx1">
                    <a:tint val="75000"/>
                  </a:schemeClr>
                </a:solidFill>
              </a:defRPr>
            </a:lvl1pPr>
          </a:lstStyle>
          <a:p>
            <a:fld id="{72E20F18-833A-4542-A439-FC39BC210022}" type="slidenum">
              <a:rPr lang="en-US" smtClean="0"/>
              <a:pPr/>
              <a:t>‹#›</a:t>
            </a:fld>
            <a:endParaRPr lang="en-US"/>
          </a:p>
        </p:txBody>
      </p:sp>
      <p:sp>
        <p:nvSpPr>
          <p:cNvPr id="5" name="Footer Placeholder 4">
            <a:extLst>
              <a:ext uri="{FF2B5EF4-FFF2-40B4-BE49-F238E27FC236}">
                <a16:creationId xmlns:a16="http://schemas.microsoft.com/office/drawing/2014/main" id="{82011A06-FF37-2301-31DE-52D7C2BB1666}"/>
              </a:ext>
            </a:extLst>
          </p:cNvPr>
          <p:cNvSpPr>
            <a:spLocks noGrp="1"/>
          </p:cNvSpPr>
          <p:nvPr>
            <p:ph type="ftr" sz="quarter" idx="3"/>
          </p:nvPr>
        </p:nvSpPr>
        <p:spPr>
          <a:xfrm>
            <a:off x="533400" y="6377940"/>
            <a:ext cx="4274813" cy="274320"/>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2" name="Title Placeholder 1">
            <a:extLst>
              <a:ext uri="{FF2B5EF4-FFF2-40B4-BE49-F238E27FC236}">
                <a16:creationId xmlns:a16="http://schemas.microsoft.com/office/drawing/2014/main" id="{CAC71ECC-3E61-F221-E88B-808C989028B8}"/>
              </a:ext>
            </a:extLst>
          </p:cNvPr>
          <p:cNvSpPr>
            <a:spLocks noGrp="1"/>
          </p:cNvSpPr>
          <p:nvPr>
            <p:ph type="title"/>
          </p:nvPr>
        </p:nvSpPr>
        <p:spPr>
          <a:xfrm>
            <a:off x="533400" y="457200"/>
            <a:ext cx="9601200" cy="960276"/>
          </a:xfrm>
          <a:prstGeom prst="rect">
            <a:avLst/>
          </a:prstGeom>
        </p:spPr>
        <p:txBody>
          <a:bodyPr vert="horz" lIns="0" tIns="0" rIns="0" bIns="0" rtlCol="0" anchor="b">
            <a:noAutofit/>
          </a:bodyPr>
          <a:lstStyle/>
          <a:p>
            <a:r>
              <a:rPr lang="en-US"/>
              <a:t>Click to edit Master title style</a:t>
            </a:r>
          </a:p>
        </p:txBody>
      </p:sp>
      <p:sp>
        <p:nvSpPr>
          <p:cNvPr id="3" name="Text Placeholder 2">
            <a:extLst>
              <a:ext uri="{FF2B5EF4-FFF2-40B4-BE49-F238E27FC236}">
                <a16:creationId xmlns:a16="http://schemas.microsoft.com/office/drawing/2014/main" id="{A76EB065-0FAC-F95D-7958-1A002F10347F}"/>
              </a:ext>
            </a:extLst>
          </p:cNvPr>
          <p:cNvSpPr>
            <a:spLocks noGrp="1"/>
          </p:cNvSpPr>
          <p:nvPr>
            <p:ph type="body" idx="1"/>
          </p:nvPr>
        </p:nvSpPr>
        <p:spPr>
          <a:xfrm>
            <a:off x="533400" y="1825625"/>
            <a:ext cx="9601200" cy="4346575"/>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8" name="Group 17">
            <a:extLst>
              <a:ext uri="{FF2B5EF4-FFF2-40B4-BE49-F238E27FC236}">
                <a16:creationId xmlns:a16="http://schemas.microsoft.com/office/drawing/2014/main" id="{8F60D21E-7A20-9534-DB90-CA6202DE7A62}"/>
              </a:ext>
            </a:extLst>
          </p:cNvPr>
          <p:cNvGrpSpPr/>
          <p:nvPr userDrawn="1"/>
        </p:nvGrpSpPr>
        <p:grpSpPr>
          <a:xfrm>
            <a:off x="-603148" y="162211"/>
            <a:ext cx="457200" cy="4710666"/>
            <a:chOff x="-603148" y="100584"/>
            <a:chExt cx="457200" cy="4710666"/>
          </a:xfrm>
        </p:grpSpPr>
        <p:sp>
          <p:nvSpPr>
            <p:cNvPr id="7" name="Rectangle 6">
              <a:extLst>
                <a:ext uri="{FF2B5EF4-FFF2-40B4-BE49-F238E27FC236}">
                  <a16:creationId xmlns:a16="http://schemas.microsoft.com/office/drawing/2014/main" id="{02373955-5493-4143-4B5D-904FD01212CC}"/>
                </a:ext>
              </a:extLst>
            </p:cNvPr>
            <p:cNvSpPr/>
            <p:nvPr userDrawn="1"/>
          </p:nvSpPr>
          <p:spPr>
            <a:xfrm>
              <a:off x="-603148" y="100584"/>
              <a:ext cx="457200" cy="457200"/>
            </a:xfrm>
            <a:prstGeom prst="rect">
              <a:avLst/>
            </a:prstGeom>
            <a:solidFill>
              <a:srgbClr val="782F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BCA4E536-A947-BA45-FD2C-F054DD9456AD}"/>
                </a:ext>
              </a:extLst>
            </p:cNvPr>
            <p:cNvSpPr/>
            <p:nvPr userDrawn="1"/>
          </p:nvSpPr>
          <p:spPr>
            <a:xfrm>
              <a:off x="-603148" y="708222"/>
              <a:ext cx="457200" cy="457200"/>
            </a:xfrm>
            <a:prstGeom prst="rect">
              <a:avLst/>
            </a:prstGeom>
            <a:solidFill>
              <a:srgbClr val="EE76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65CC131C-B890-6796-CD99-C4F000D3CB85}"/>
                </a:ext>
              </a:extLst>
            </p:cNvPr>
            <p:cNvSpPr/>
            <p:nvPr userDrawn="1"/>
          </p:nvSpPr>
          <p:spPr>
            <a:xfrm>
              <a:off x="-603148" y="4354050"/>
              <a:ext cx="457200" cy="457200"/>
            </a:xfrm>
            <a:prstGeom prst="rect">
              <a:avLst/>
            </a:prstGeom>
            <a:solidFill>
              <a:srgbClr val="40E0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02032013-6852-98B4-202B-55ACEAA506D4}"/>
                </a:ext>
              </a:extLst>
            </p:cNvPr>
            <p:cNvSpPr/>
            <p:nvPr userDrawn="1"/>
          </p:nvSpPr>
          <p:spPr>
            <a:xfrm>
              <a:off x="-603148" y="2531136"/>
              <a:ext cx="457200" cy="457200"/>
            </a:xfrm>
            <a:prstGeom prst="rect">
              <a:avLst/>
            </a:prstGeom>
            <a:solidFill>
              <a:srgbClr val="4892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7D53E8BB-3A73-960F-7948-C37C3AA5F0E9}"/>
                </a:ext>
              </a:extLst>
            </p:cNvPr>
            <p:cNvSpPr/>
            <p:nvPr userDrawn="1"/>
          </p:nvSpPr>
          <p:spPr>
            <a:xfrm>
              <a:off x="-603148" y="3746412"/>
              <a:ext cx="457200" cy="457200"/>
            </a:xfrm>
            <a:prstGeom prst="rect">
              <a:avLst/>
            </a:prstGeom>
            <a:solidFill>
              <a:srgbClr val="6828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43C449F2-8961-4921-BC84-E0B41A91ABD1}"/>
                </a:ext>
              </a:extLst>
            </p:cNvPr>
            <p:cNvSpPr/>
            <p:nvPr userDrawn="1"/>
          </p:nvSpPr>
          <p:spPr>
            <a:xfrm>
              <a:off x="-603148" y="1315860"/>
              <a:ext cx="457200" cy="457200"/>
            </a:xfrm>
            <a:prstGeom prst="rect">
              <a:avLst/>
            </a:prstGeom>
            <a:solidFill>
              <a:srgbClr val="003B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E8CF8901-E27B-5739-2FB0-5ED98740DF0C}"/>
                </a:ext>
              </a:extLst>
            </p:cNvPr>
            <p:cNvSpPr/>
            <p:nvPr userDrawn="1"/>
          </p:nvSpPr>
          <p:spPr>
            <a:xfrm>
              <a:off x="-603148" y="1923498"/>
              <a:ext cx="457200" cy="457200"/>
            </a:xfrm>
            <a:prstGeom prst="rect">
              <a:avLst/>
            </a:prstGeom>
            <a:solidFill>
              <a:srgbClr val="CE00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5BC41AD7-C163-97F5-AE25-3973EA0B89A3}"/>
                </a:ext>
              </a:extLst>
            </p:cNvPr>
            <p:cNvSpPr/>
            <p:nvPr userDrawn="1"/>
          </p:nvSpPr>
          <p:spPr>
            <a:xfrm>
              <a:off x="-603148" y="3138774"/>
              <a:ext cx="457200" cy="457200"/>
            </a:xfrm>
            <a:prstGeom prst="rect">
              <a:avLst/>
            </a:prstGeom>
            <a:solidFill>
              <a:srgbClr val="FBEC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endParaRPr>
            </a:p>
          </p:txBody>
        </p:sp>
      </p:grpSp>
      <p:pic>
        <p:nvPicPr>
          <p:cNvPr id="12" name="Picture 11" descr="A black and white logo&#10;&#10;Description automatically generated">
            <a:extLst>
              <a:ext uri="{FF2B5EF4-FFF2-40B4-BE49-F238E27FC236}">
                <a16:creationId xmlns:a16="http://schemas.microsoft.com/office/drawing/2014/main" id="{A6726886-DF63-8758-04B2-F128CEB04DE3}"/>
              </a:ext>
            </a:extLst>
          </p:cNvPr>
          <p:cNvPicPr>
            <a:picLocks noChangeAspect="1"/>
          </p:cNvPicPr>
          <p:nvPr userDrawn="1"/>
        </p:nvPicPr>
        <p:blipFill>
          <a:blip r:embed="rId43">
            <a:extLst>
              <a:ext uri="{28A0092B-C50C-407E-A947-70E740481C1C}">
                <a14:useLocalDpi xmlns:a14="http://schemas.microsoft.com/office/drawing/2010/main" val="0"/>
              </a:ext>
            </a:extLst>
          </a:blip>
          <a:stretch>
            <a:fillRect/>
          </a:stretch>
        </p:blipFill>
        <p:spPr>
          <a:xfrm>
            <a:off x="10964332" y="5424845"/>
            <a:ext cx="941844" cy="1059574"/>
          </a:xfrm>
          <a:prstGeom prst="rect">
            <a:avLst/>
          </a:prstGeom>
        </p:spPr>
      </p:pic>
      <p:sp>
        <p:nvSpPr>
          <p:cNvPr id="4" name="Date Placeholder 3">
            <a:extLst>
              <a:ext uri="{FF2B5EF4-FFF2-40B4-BE49-F238E27FC236}">
                <a16:creationId xmlns:a16="http://schemas.microsoft.com/office/drawing/2014/main" id="{171C6B27-EB66-1FBA-E264-EB818FE4C7F0}"/>
              </a:ext>
            </a:extLst>
          </p:cNvPr>
          <p:cNvSpPr>
            <a:spLocks noGrp="1"/>
          </p:cNvSpPr>
          <p:nvPr>
            <p:ph type="dt" sz="half" idx="2"/>
          </p:nvPr>
        </p:nvSpPr>
        <p:spPr>
          <a:xfrm>
            <a:off x="8287383" y="6377940"/>
            <a:ext cx="1831967" cy="274320"/>
          </a:xfrm>
          <a:prstGeom prst="rect">
            <a:avLst/>
          </a:prstGeom>
        </p:spPr>
        <p:txBody>
          <a:bodyPr vert="horz" lIns="91440" tIns="45720" rIns="91440" bIns="45720" rtlCol="0" anchor="ctr"/>
          <a:lstStyle>
            <a:lvl1pPr algn="r">
              <a:defRPr lang="en-US" sz="1200" smtClean="0">
                <a:solidFill>
                  <a:schemeClr val="tx1">
                    <a:tint val="75000"/>
                  </a:schemeClr>
                </a:solidFill>
              </a:defRPr>
            </a:lvl1pPr>
          </a:lstStyle>
          <a:p>
            <a:fld id="{40711C0D-6AE8-47B7-9D02-2C83FBE968D2}" type="datetime1">
              <a:rPr lang="en-US" smtClean="0"/>
              <a:pPr/>
              <a:t>1/30/2024</a:t>
            </a:fld>
            <a:endParaRPr lang="en-US"/>
          </a:p>
        </p:txBody>
      </p:sp>
      <p:sp>
        <p:nvSpPr>
          <p:cNvPr id="20" name="Rectangle 19">
            <a:extLst>
              <a:ext uri="{FF2B5EF4-FFF2-40B4-BE49-F238E27FC236}">
                <a16:creationId xmlns:a16="http://schemas.microsoft.com/office/drawing/2014/main" id="{74886DB4-4258-8A85-F4EE-A2422F314163}"/>
              </a:ext>
            </a:extLst>
          </p:cNvPr>
          <p:cNvSpPr/>
          <p:nvPr userDrawn="1"/>
        </p:nvSpPr>
        <p:spPr>
          <a:xfrm>
            <a:off x="10678509" y="0"/>
            <a:ext cx="1513491" cy="6865992"/>
          </a:xfrm>
          <a:prstGeom prst="rect">
            <a:avLst/>
          </a:prstGeom>
          <a:solidFill>
            <a:srgbClr val="782F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descr="A black and white logo&#10;&#10;Description automatically generated">
            <a:extLst>
              <a:ext uri="{FF2B5EF4-FFF2-40B4-BE49-F238E27FC236}">
                <a16:creationId xmlns:a16="http://schemas.microsoft.com/office/drawing/2014/main" id="{DB0D957D-95C3-64F0-63F7-7843E0C42622}"/>
              </a:ext>
            </a:extLst>
          </p:cNvPr>
          <p:cNvPicPr>
            <a:picLocks noChangeAspect="1"/>
          </p:cNvPicPr>
          <p:nvPr userDrawn="1"/>
        </p:nvPicPr>
        <p:blipFill>
          <a:blip r:embed="rId43">
            <a:extLst>
              <a:ext uri="{28A0092B-C50C-407E-A947-70E740481C1C}">
                <a14:useLocalDpi xmlns:a14="http://schemas.microsoft.com/office/drawing/2010/main" val="0"/>
              </a:ext>
            </a:extLst>
          </a:blip>
          <a:stretch>
            <a:fillRect/>
          </a:stretch>
        </p:blipFill>
        <p:spPr>
          <a:xfrm>
            <a:off x="10964332" y="5424845"/>
            <a:ext cx="941844" cy="1059574"/>
          </a:xfrm>
          <a:prstGeom prst="rect">
            <a:avLst/>
          </a:prstGeom>
        </p:spPr>
      </p:pic>
      <p:sp>
        <p:nvSpPr>
          <p:cNvPr id="22" name="Diagonal Stripe 21">
            <a:extLst>
              <a:ext uri="{FF2B5EF4-FFF2-40B4-BE49-F238E27FC236}">
                <a16:creationId xmlns:a16="http://schemas.microsoft.com/office/drawing/2014/main" id="{41C343E7-CBE2-CA11-041C-5D8FB0EF716E}"/>
              </a:ext>
            </a:extLst>
          </p:cNvPr>
          <p:cNvSpPr/>
          <p:nvPr userDrawn="1"/>
        </p:nvSpPr>
        <p:spPr>
          <a:xfrm flipH="1">
            <a:off x="10252784" y="-16448"/>
            <a:ext cx="1750906" cy="1566042"/>
          </a:xfrm>
          <a:prstGeom prst="diagStripe">
            <a:avLst/>
          </a:prstGeom>
          <a:solidFill>
            <a:schemeClr val="bg1">
              <a:alpha val="25108"/>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3" name="Diagonal Stripe 22">
            <a:extLst>
              <a:ext uri="{FF2B5EF4-FFF2-40B4-BE49-F238E27FC236}">
                <a16:creationId xmlns:a16="http://schemas.microsoft.com/office/drawing/2014/main" id="{F8ADD025-C3C4-485E-E1CF-C849233D47E5}"/>
              </a:ext>
            </a:extLst>
          </p:cNvPr>
          <p:cNvSpPr/>
          <p:nvPr userDrawn="1"/>
        </p:nvSpPr>
        <p:spPr>
          <a:xfrm flipH="1">
            <a:off x="10665954" y="766574"/>
            <a:ext cx="1545019" cy="1399020"/>
          </a:xfrm>
          <a:prstGeom prst="diagStripe">
            <a:avLst>
              <a:gd name="adj" fmla="val 50671"/>
            </a:avLst>
          </a:prstGeom>
          <a:solidFill>
            <a:srgbClr val="EE7624">
              <a:alpha val="2510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4" name="Diagonal Stripe 23">
            <a:extLst>
              <a:ext uri="{FF2B5EF4-FFF2-40B4-BE49-F238E27FC236}">
                <a16:creationId xmlns:a16="http://schemas.microsoft.com/office/drawing/2014/main" id="{B8A2024E-A79D-FD85-D0AB-B9E6700323D6}"/>
              </a:ext>
            </a:extLst>
          </p:cNvPr>
          <p:cNvSpPr/>
          <p:nvPr userDrawn="1"/>
        </p:nvSpPr>
        <p:spPr>
          <a:xfrm flipH="1">
            <a:off x="9816661" y="583103"/>
            <a:ext cx="1750905" cy="1566042"/>
          </a:xfrm>
          <a:prstGeom prst="diagStripe">
            <a:avLst/>
          </a:prstGeom>
          <a:solidFill>
            <a:schemeClr val="bg1">
              <a:alpha val="25108"/>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5" name="Diagonal Stripe 24">
            <a:extLst>
              <a:ext uri="{FF2B5EF4-FFF2-40B4-BE49-F238E27FC236}">
                <a16:creationId xmlns:a16="http://schemas.microsoft.com/office/drawing/2014/main" id="{901C6E55-08CE-D78A-3EBE-8C104D3AE00B}"/>
              </a:ext>
            </a:extLst>
          </p:cNvPr>
          <p:cNvSpPr/>
          <p:nvPr userDrawn="1"/>
        </p:nvSpPr>
        <p:spPr>
          <a:xfrm flipH="1">
            <a:off x="10867696" y="-1"/>
            <a:ext cx="1343276" cy="1187671"/>
          </a:xfrm>
          <a:prstGeom prst="diagStripe">
            <a:avLst/>
          </a:prstGeom>
          <a:solidFill>
            <a:srgbClr val="EE7624">
              <a:alpha val="2510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557120337"/>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 id="2147483677" r:id="rId12"/>
    <p:sldLayoutId id="2147483678" r:id="rId13"/>
    <p:sldLayoutId id="2147483679" r:id="rId14"/>
    <p:sldLayoutId id="2147483680" r:id="rId15"/>
    <p:sldLayoutId id="2147483681" r:id="rId16"/>
    <p:sldLayoutId id="2147483682" r:id="rId17"/>
    <p:sldLayoutId id="2147483683" r:id="rId18"/>
    <p:sldLayoutId id="2147483684" r:id="rId19"/>
    <p:sldLayoutId id="2147483685" r:id="rId20"/>
    <p:sldLayoutId id="2147483686" r:id="rId21"/>
    <p:sldLayoutId id="2147483687" r:id="rId22"/>
    <p:sldLayoutId id="2147483688" r:id="rId23"/>
    <p:sldLayoutId id="2147483689" r:id="rId24"/>
    <p:sldLayoutId id="2147483690" r:id="rId25"/>
    <p:sldLayoutId id="2147483691" r:id="rId26"/>
    <p:sldLayoutId id="2147483692" r:id="rId27"/>
    <p:sldLayoutId id="2147483649" r:id="rId28"/>
    <p:sldLayoutId id="2147483650" r:id="rId29"/>
    <p:sldLayoutId id="2147483654" r:id="rId30"/>
    <p:sldLayoutId id="2147483655" r:id="rId31"/>
    <p:sldLayoutId id="2147483652" r:id="rId32"/>
    <p:sldLayoutId id="2147483662" r:id="rId33"/>
    <p:sldLayoutId id="2147483663" r:id="rId34"/>
    <p:sldLayoutId id="2147483660" r:id="rId35"/>
    <p:sldLayoutId id="2147483664" r:id="rId36"/>
    <p:sldLayoutId id="2147483656" r:id="rId37"/>
    <p:sldLayoutId id="2147483661" r:id="rId38"/>
    <p:sldLayoutId id="2147483658" r:id="rId39"/>
    <p:sldLayoutId id="2147483659" r:id="rId40"/>
    <p:sldLayoutId id="2147483693" r:id="rId41"/>
  </p:sldLayoutIdLst>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hf hdr="0" dt="0"/>
  <p:txStyles>
    <p:titleStyle>
      <a:lvl1pPr marL="0" indent="0" algn="l" defTabSz="914400" rtl="0" eaLnBrk="1" latinLnBrk="0" hangingPunct="1">
        <a:lnSpc>
          <a:spcPct val="90000"/>
        </a:lnSpc>
        <a:spcBef>
          <a:spcPts val="1000"/>
        </a:spcBef>
        <a:buFont typeface="Arial" panose="020B0604020202020204" pitchFamily="34" charset="0"/>
        <a:buNone/>
        <a:defRPr lang="en-US" sz="4000" b="1" kern="1200" dirty="0">
          <a:solidFill>
            <a:schemeClr val="bg2"/>
          </a:solidFill>
          <a:latin typeface="+mj-lt"/>
          <a:ea typeface="+mn-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360" userDrawn="1">
          <p15:clr>
            <a:srgbClr val="F26B43"/>
          </p15:clr>
        </p15:guide>
        <p15:guide id="3" pos="336" userDrawn="1">
          <p15:clr>
            <a:srgbClr val="547EBF"/>
          </p15:clr>
        </p15:guide>
        <p15:guide id="4" pos="6384" userDrawn="1">
          <p15:clr>
            <a:srgbClr val="547EBF"/>
          </p15:clr>
        </p15:guide>
        <p15:guide id="5" orient="horz" pos="288" userDrawn="1">
          <p15:clr>
            <a:srgbClr val="547EBF"/>
          </p15:clr>
        </p15:guide>
        <p15:guide id="6" orient="horz" pos="3888" userDrawn="1">
          <p15:clr>
            <a:srgbClr val="547EBF"/>
          </p15:clr>
        </p15:guide>
        <p15:guide id="8" orient="horz" pos="2520" userDrawn="1">
          <p15:clr>
            <a:srgbClr val="9FCC3B"/>
          </p15:clr>
        </p15:guide>
        <p15:guide id="9" pos="3840" userDrawn="1">
          <p15:clr>
            <a:srgbClr val="FBAE40"/>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30.svg"/></Relationships>
</file>

<file path=ppt/slides/_rels/slide11.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32.sv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1.xml"/><Relationship Id="rId1" Type="http://schemas.openxmlformats.org/officeDocument/2006/relationships/slideLayout" Target="../slideLayouts/slideLayout21.xml"/></Relationships>
</file>

<file path=ppt/slides/_rels/slide15.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8" Type="http://schemas.openxmlformats.org/officeDocument/2006/relationships/image" Target="../media/image40.jpeg"/><Relationship Id="rId13" Type="http://schemas.openxmlformats.org/officeDocument/2006/relationships/image" Target="../media/image45.svg"/><Relationship Id="rId3" Type="http://schemas.openxmlformats.org/officeDocument/2006/relationships/image" Target="../media/image35.png"/><Relationship Id="rId7" Type="http://schemas.openxmlformats.org/officeDocument/2006/relationships/image" Target="../media/image39.jpeg"/><Relationship Id="rId12" Type="http://schemas.openxmlformats.org/officeDocument/2006/relationships/image" Target="../media/image44.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38.png"/><Relationship Id="rId11" Type="http://schemas.openxmlformats.org/officeDocument/2006/relationships/image" Target="../media/image43.svg"/><Relationship Id="rId5" Type="http://schemas.openxmlformats.org/officeDocument/2006/relationships/image" Target="../media/image37.png"/><Relationship Id="rId10" Type="http://schemas.openxmlformats.org/officeDocument/2006/relationships/image" Target="../media/image42.png"/><Relationship Id="rId4" Type="http://schemas.openxmlformats.org/officeDocument/2006/relationships/image" Target="../media/image36.png"/><Relationship Id="rId9" Type="http://schemas.openxmlformats.org/officeDocument/2006/relationships/image" Target="../media/image41.png"/></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3.xml"/><Relationship Id="rId1" Type="http://schemas.openxmlformats.org/officeDocument/2006/relationships/slideLayout" Target="../slideLayouts/slideLayout21.xml"/></Relationships>
</file>

<file path=ppt/slides/_rels/slide1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4.xml"/><Relationship Id="rId1" Type="http://schemas.openxmlformats.org/officeDocument/2006/relationships/slideLayout" Target="../slideLayouts/slideLayout19.xml"/></Relationships>
</file>

<file path=ppt/slides/_rels/slide19.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5.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5.xml"/><Relationship Id="rId1" Type="http://schemas.openxmlformats.org/officeDocument/2006/relationships/slideLayout" Target="../slideLayouts/slideLayout19.xml"/></Relationships>
</file>

<file path=ppt/slides/_rels/slide2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50.jpe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8" Type="http://schemas.openxmlformats.org/officeDocument/2006/relationships/image" Target="../media/image55.png"/><Relationship Id="rId13" Type="http://schemas.openxmlformats.org/officeDocument/2006/relationships/image" Target="../media/image60.png"/><Relationship Id="rId18" Type="http://schemas.openxmlformats.org/officeDocument/2006/relationships/slide" Target="slide14.xml"/><Relationship Id="rId3" Type="http://schemas.openxmlformats.org/officeDocument/2006/relationships/image" Target="../media/image51.png"/><Relationship Id="rId21" Type="http://schemas.openxmlformats.org/officeDocument/2006/relationships/slide" Target="slide20.xml"/><Relationship Id="rId7" Type="http://schemas.openxmlformats.org/officeDocument/2006/relationships/slide" Target="slide25.xml"/><Relationship Id="rId12" Type="http://schemas.openxmlformats.org/officeDocument/2006/relationships/image" Target="../media/image59.png"/><Relationship Id="rId17" Type="http://schemas.openxmlformats.org/officeDocument/2006/relationships/image" Target="../media/image63.svg"/><Relationship Id="rId2" Type="http://schemas.openxmlformats.org/officeDocument/2006/relationships/notesSlide" Target="../notesSlides/notesSlide19.xml"/><Relationship Id="rId16" Type="http://schemas.openxmlformats.org/officeDocument/2006/relationships/image" Target="../media/image62.png"/><Relationship Id="rId20" Type="http://schemas.openxmlformats.org/officeDocument/2006/relationships/image" Target="../media/image65.svg"/><Relationship Id="rId1" Type="http://schemas.openxmlformats.org/officeDocument/2006/relationships/slideLayout" Target="../slideLayouts/slideLayout2.xml"/><Relationship Id="rId6" Type="http://schemas.openxmlformats.org/officeDocument/2006/relationships/image" Target="../media/image54.svg"/><Relationship Id="rId11" Type="http://schemas.openxmlformats.org/officeDocument/2006/relationships/image" Target="../media/image58.png"/><Relationship Id="rId5" Type="http://schemas.openxmlformats.org/officeDocument/2006/relationships/image" Target="../media/image53.png"/><Relationship Id="rId15" Type="http://schemas.openxmlformats.org/officeDocument/2006/relationships/slide" Target="slide7.xml"/><Relationship Id="rId10" Type="http://schemas.openxmlformats.org/officeDocument/2006/relationships/image" Target="../media/image57.png"/><Relationship Id="rId19" Type="http://schemas.openxmlformats.org/officeDocument/2006/relationships/image" Target="../media/image64.png"/><Relationship Id="rId4" Type="http://schemas.openxmlformats.org/officeDocument/2006/relationships/image" Target="../media/image52.svg"/><Relationship Id="rId9" Type="http://schemas.openxmlformats.org/officeDocument/2006/relationships/image" Target="../media/image56.png"/><Relationship Id="rId14" Type="http://schemas.openxmlformats.org/officeDocument/2006/relationships/image" Target="../media/image61.sv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jpe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2.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6.png"/></Relationships>
</file>

<file path=ppt/slides/_rels/slide35.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15.xml"/></Relationships>
</file>

<file path=ppt/slides/_rels/slide36.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9.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jpe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jpe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86.jpeg"/><Relationship Id="rId7" Type="http://schemas.openxmlformats.org/officeDocument/2006/relationships/image" Target="../media/image87.jpeg"/><Relationship Id="rId2"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36.png"/><Relationship Id="rId11" Type="http://schemas.openxmlformats.org/officeDocument/2006/relationships/image" Target="../media/image90.png"/><Relationship Id="rId5" Type="http://schemas.openxmlformats.org/officeDocument/2006/relationships/image" Target="../media/image39.jpeg"/><Relationship Id="rId10" Type="http://schemas.openxmlformats.org/officeDocument/2006/relationships/image" Target="../media/image89.png"/><Relationship Id="rId4" Type="http://schemas.openxmlformats.org/officeDocument/2006/relationships/image" Target="../media/image40.jpeg"/><Relationship Id="rId9" Type="http://schemas.openxmlformats.org/officeDocument/2006/relationships/image" Target="../media/image88.jpe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5.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91.svg"/><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4.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5.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13" Type="http://schemas.openxmlformats.org/officeDocument/2006/relationships/image" Target="../media/image109.svg"/><Relationship Id="rId18" Type="http://schemas.openxmlformats.org/officeDocument/2006/relationships/image" Target="../media/image113.png"/><Relationship Id="rId26" Type="http://schemas.openxmlformats.org/officeDocument/2006/relationships/image" Target="../media/image121.png"/><Relationship Id="rId3" Type="http://schemas.openxmlformats.org/officeDocument/2006/relationships/image" Target="../media/image99.svg"/><Relationship Id="rId21" Type="http://schemas.openxmlformats.org/officeDocument/2006/relationships/image" Target="../media/image116.png"/><Relationship Id="rId34" Type="http://schemas.openxmlformats.org/officeDocument/2006/relationships/image" Target="../media/image127.png"/><Relationship Id="rId7" Type="http://schemas.openxmlformats.org/officeDocument/2006/relationships/image" Target="../media/image103.svg"/><Relationship Id="rId12" Type="http://schemas.openxmlformats.org/officeDocument/2006/relationships/image" Target="../media/image108.png"/><Relationship Id="rId17" Type="http://schemas.openxmlformats.org/officeDocument/2006/relationships/image" Target="../media/image112.png"/><Relationship Id="rId25" Type="http://schemas.openxmlformats.org/officeDocument/2006/relationships/image" Target="../media/image120.svg"/><Relationship Id="rId33" Type="http://schemas.openxmlformats.org/officeDocument/2006/relationships/image" Target="../media/image126.png"/><Relationship Id="rId2" Type="http://schemas.openxmlformats.org/officeDocument/2006/relationships/image" Target="../media/image98.png"/><Relationship Id="rId16" Type="http://schemas.openxmlformats.org/officeDocument/2006/relationships/image" Target="../media/image111.png"/><Relationship Id="rId20" Type="http://schemas.openxmlformats.org/officeDocument/2006/relationships/image" Target="../media/image115.svg"/><Relationship Id="rId29" Type="http://schemas.openxmlformats.org/officeDocument/2006/relationships/image" Target="../media/image124.png"/><Relationship Id="rId1" Type="http://schemas.openxmlformats.org/officeDocument/2006/relationships/slideLayout" Target="../slideLayouts/slideLayout2.xml"/><Relationship Id="rId6" Type="http://schemas.openxmlformats.org/officeDocument/2006/relationships/image" Target="../media/image102.png"/><Relationship Id="rId11" Type="http://schemas.openxmlformats.org/officeDocument/2006/relationships/image" Target="../media/image107.svg"/><Relationship Id="rId24" Type="http://schemas.openxmlformats.org/officeDocument/2006/relationships/image" Target="../media/image119.png"/><Relationship Id="rId32" Type="http://schemas.openxmlformats.org/officeDocument/2006/relationships/image" Target="../media/image28.png"/><Relationship Id="rId5" Type="http://schemas.openxmlformats.org/officeDocument/2006/relationships/image" Target="../media/image101.svg"/><Relationship Id="rId15" Type="http://schemas.openxmlformats.org/officeDocument/2006/relationships/image" Target="../media/image110.png"/><Relationship Id="rId23" Type="http://schemas.openxmlformats.org/officeDocument/2006/relationships/image" Target="../media/image118.png"/><Relationship Id="rId28" Type="http://schemas.openxmlformats.org/officeDocument/2006/relationships/image" Target="../media/image123.png"/><Relationship Id="rId10" Type="http://schemas.openxmlformats.org/officeDocument/2006/relationships/image" Target="../media/image106.png"/><Relationship Id="rId19" Type="http://schemas.openxmlformats.org/officeDocument/2006/relationships/image" Target="../media/image114.png"/><Relationship Id="rId31" Type="http://schemas.openxmlformats.org/officeDocument/2006/relationships/image" Target="../media/image27.png"/><Relationship Id="rId4" Type="http://schemas.openxmlformats.org/officeDocument/2006/relationships/image" Target="../media/image100.png"/><Relationship Id="rId9" Type="http://schemas.openxmlformats.org/officeDocument/2006/relationships/image" Target="../media/image105.svg"/><Relationship Id="rId14" Type="http://schemas.openxmlformats.org/officeDocument/2006/relationships/image" Target="../media/image26.png"/><Relationship Id="rId22" Type="http://schemas.openxmlformats.org/officeDocument/2006/relationships/image" Target="../media/image117.png"/><Relationship Id="rId27" Type="http://schemas.openxmlformats.org/officeDocument/2006/relationships/image" Target="../media/image122.png"/><Relationship Id="rId30" Type="http://schemas.openxmlformats.org/officeDocument/2006/relationships/image" Target="../media/image125.png"/><Relationship Id="rId35" Type="http://schemas.openxmlformats.org/officeDocument/2006/relationships/image" Target="../media/image128.png"/><Relationship Id="rId8" Type="http://schemas.openxmlformats.org/officeDocument/2006/relationships/image" Target="../media/image104.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17.svg"/><Relationship Id="rId7" Type="http://schemas.openxmlformats.org/officeDocument/2006/relationships/image" Target="../media/image21.svg"/><Relationship Id="rId2" Type="http://schemas.openxmlformats.org/officeDocument/2006/relationships/image" Target="../media/image16.png"/><Relationship Id="rId1" Type="http://schemas.openxmlformats.org/officeDocument/2006/relationships/slideLayout" Target="../slideLayouts/slideLayout4.xml"/><Relationship Id="rId6" Type="http://schemas.openxmlformats.org/officeDocument/2006/relationships/image" Target="../media/image20.png"/><Relationship Id="rId5" Type="http://schemas.openxmlformats.org/officeDocument/2006/relationships/image" Target="../media/image19.svg"/><Relationship Id="rId4" Type="http://schemas.openxmlformats.org/officeDocument/2006/relationships/image" Target="../media/image18.png"/><Relationship Id="rId9" Type="http://schemas.openxmlformats.org/officeDocument/2006/relationships/image" Target="../media/image23.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790E275-35BA-DEDB-5AA0-E3ED05143D2E}"/>
              </a:ext>
            </a:extLst>
          </p:cNvPr>
          <p:cNvSpPr>
            <a:spLocks noGrp="1"/>
          </p:cNvSpPr>
          <p:nvPr>
            <p:ph type="ctrTitle"/>
          </p:nvPr>
        </p:nvSpPr>
        <p:spPr>
          <a:xfrm>
            <a:off x="841248" y="2340070"/>
            <a:ext cx="9144000" cy="768096"/>
          </a:xfrm>
        </p:spPr>
        <p:txBody>
          <a:bodyPr/>
          <a:lstStyle/>
          <a:p>
            <a:r>
              <a:rPr lang="en-US">
                <a:latin typeface="Arial"/>
                <a:cs typeface="Arial"/>
              </a:rPr>
              <a:t>Apollo Renal Therapeutics Water Filtration Project </a:t>
            </a:r>
            <a:endParaRPr lang="en-US"/>
          </a:p>
        </p:txBody>
      </p:sp>
      <p:sp>
        <p:nvSpPr>
          <p:cNvPr id="6" name="Subtitle 5">
            <a:extLst>
              <a:ext uri="{FF2B5EF4-FFF2-40B4-BE49-F238E27FC236}">
                <a16:creationId xmlns:a16="http://schemas.microsoft.com/office/drawing/2014/main" id="{1A98657A-6FD2-A346-6456-FE7CA89F9095}"/>
              </a:ext>
            </a:extLst>
          </p:cNvPr>
          <p:cNvSpPr>
            <a:spLocks noGrp="1"/>
          </p:cNvSpPr>
          <p:nvPr>
            <p:ph type="subTitle" idx="1"/>
          </p:nvPr>
        </p:nvSpPr>
        <p:spPr>
          <a:xfrm>
            <a:off x="841248" y="3108166"/>
            <a:ext cx="9144000" cy="768096"/>
          </a:xfrm>
        </p:spPr>
        <p:txBody>
          <a:bodyPr vert="horz" lIns="0" tIns="0" rIns="0" bIns="0" rtlCol="0" anchor="t">
            <a:normAutofit/>
          </a:bodyPr>
          <a:lstStyle/>
          <a:p>
            <a:r>
              <a:rPr lang="en-US">
                <a:latin typeface="Arial Black"/>
              </a:rPr>
              <a:t>Team 504</a:t>
            </a:r>
            <a:endParaRPr lang="en-US"/>
          </a:p>
        </p:txBody>
      </p:sp>
      <p:sp>
        <p:nvSpPr>
          <p:cNvPr id="7" name="Text Placeholder 6">
            <a:extLst>
              <a:ext uri="{FF2B5EF4-FFF2-40B4-BE49-F238E27FC236}">
                <a16:creationId xmlns:a16="http://schemas.microsoft.com/office/drawing/2014/main" id="{783DA0E5-0D98-83CA-305E-E08A54C609D4}"/>
              </a:ext>
            </a:extLst>
          </p:cNvPr>
          <p:cNvSpPr>
            <a:spLocks noGrp="1"/>
          </p:cNvSpPr>
          <p:nvPr>
            <p:ph type="body" sz="quarter" idx="13"/>
          </p:nvPr>
        </p:nvSpPr>
        <p:spPr>
          <a:xfrm>
            <a:off x="0" y="4308027"/>
            <a:ext cx="9144000" cy="484632"/>
          </a:xfrm>
        </p:spPr>
        <p:txBody>
          <a:bodyPr anchor="ctr">
            <a:normAutofit fontScale="55000" lnSpcReduction="20000"/>
          </a:bodyPr>
          <a:lstStyle/>
          <a:p>
            <a:r>
              <a:rPr lang="en-US" sz="2900">
                <a:latin typeface="Arial"/>
                <a:cs typeface="Arial"/>
              </a:rPr>
              <a:t>  Kencin Autry, Matthew Kennedy, Timothy Norman, </a:t>
            </a:r>
          </a:p>
          <a:p>
            <a:r>
              <a:rPr lang="en-US" sz="2900">
                <a:latin typeface="Arial"/>
                <a:cs typeface="Arial"/>
              </a:rPr>
              <a:t>  </a:t>
            </a:r>
            <a:r>
              <a:rPr lang="en-US" sz="2900" err="1">
                <a:latin typeface="Arial"/>
                <a:cs typeface="Arial"/>
              </a:rPr>
              <a:t>Lapadre</a:t>
            </a:r>
            <a:r>
              <a:rPr lang="en-US" sz="2900">
                <a:latin typeface="Arial"/>
                <a:cs typeface="Arial"/>
              </a:rPr>
              <a:t> Proctor, Lily Thompson</a:t>
            </a:r>
          </a:p>
          <a:p>
            <a:endParaRPr lang="en-US"/>
          </a:p>
        </p:txBody>
      </p:sp>
    </p:spTree>
    <p:extLst>
      <p:ext uri="{BB962C8B-B14F-4D97-AF65-F5344CB8AC3E}">
        <p14:creationId xmlns:p14="http://schemas.microsoft.com/office/powerpoint/2010/main" val="206686364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7D88B69-6D9C-6B1C-08CA-732AA0531CE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9EE5B5E-ACC2-E81D-ED57-6A83692872EB}"/>
              </a:ext>
            </a:extLst>
          </p:cNvPr>
          <p:cNvSpPr>
            <a:spLocks noGrp="1"/>
          </p:cNvSpPr>
          <p:nvPr>
            <p:ph type="sldNum" sz="quarter" idx="12"/>
          </p:nvPr>
        </p:nvSpPr>
        <p:spPr/>
        <p:txBody>
          <a:bodyPr/>
          <a:lstStyle/>
          <a:p>
            <a:fld id="{A5AEF524-62EC-C340-82A1-9F47B6C43E55}" type="slidenum">
              <a:rPr lang="en-US" smtClean="0"/>
              <a:t>10</a:t>
            </a:fld>
            <a:endParaRPr lang="en-US"/>
          </a:p>
        </p:txBody>
      </p:sp>
      <p:sp>
        <p:nvSpPr>
          <p:cNvPr id="5" name="Title 4">
            <a:extLst>
              <a:ext uri="{FF2B5EF4-FFF2-40B4-BE49-F238E27FC236}">
                <a16:creationId xmlns:a16="http://schemas.microsoft.com/office/drawing/2014/main" id="{F9B8A90A-5E43-FB7F-D68B-FF393B8CC6CC}"/>
              </a:ext>
            </a:extLst>
          </p:cNvPr>
          <p:cNvSpPr>
            <a:spLocks noGrp="1"/>
          </p:cNvSpPr>
          <p:nvPr>
            <p:ph type="title"/>
          </p:nvPr>
        </p:nvSpPr>
        <p:spPr/>
        <p:txBody>
          <a:bodyPr/>
          <a:lstStyle/>
          <a:p>
            <a:r>
              <a:rPr lang="en-US"/>
              <a:t>Concept Generation </a:t>
            </a:r>
          </a:p>
        </p:txBody>
      </p:sp>
      <p:pic>
        <p:nvPicPr>
          <p:cNvPr id="7" name="Graphic 6" descr="Thought bubble with solid fill">
            <a:extLst>
              <a:ext uri="{FF2B5EF4-FFF2-40B4-BE49-F238E27FC236}">
                <a16:creationId xmlns:a16="http://schemas.microsoft.com/office/drawing/2014/main" id="{E4D9FF0D-8F03-EC0E-88C4-C7F2EA62C1B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194869" y="1566711"/>
            <a:ext cx="4152657" cy="4152657"/>
          </a:xfrm>
          <a:prstGeom prst="rect">
            <a:avLst/>
          </a:prstGeom>
        </p:spPr>
      </p:pic>
      <p:sp>
        <p:nvSpPr>
          <p:cNvPr id="8" name="Oval 7">
            <a:extLst>
              <a:ext uri="{FF2B5EF4-FFF2-40B4-BE49-F238E27FC236}">
                <a16:creationId xmlns:a16="http://schemas.microsoft.com/office/drawing/2014/main" id="{668B7ECA-1018-25B4-9C3B-E895B2BEA5CD}"/>
              </a:ext>
            </a:extLst>
          </p:cNvPr>
          <p:cNvSpPr/>
          <p:nvPr/>
        </p:nvSpPr>
        <p:spPr>
          <a:xfrm>
            <a:off x="7286079" y="2514600"/>
            <a:ext cx="310896" cy="310139"/>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id="{553F9BCC-EC0E-4BD2-86C3-FE3CA70F22F0}"/>
              </a:ext>
            </a:extLst>
          </p:cNvPr>
          <p:cNvSpPr/>
          <p:nvPr/>
        </p:nvSpPr>
        <p:spPr>
          <a:xfrm>
            <a:off x="287653" y="1555486"/>
            <a:ext cx="5026288" cy="914400"/>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latin typeface="Arial" panose="020B0604020202020204" pitchFamily="34" charset="0"/>
                <a:cs typeface="Arial" panose="020B0604020202020204" pitchFamily="34" charset="0"/>
              </a:rPr>
              <a:t>Secondary Dialyzer</a:t>
            </a:r>
          </a:p>
        </p:txBody>
      </p:sp>
      <p:sp>
        <p:nvSpPr>
          <p:cNvPr id="11" name="Rectangle: Rounded Corners 10">
            <a:extLst>
              <a:ext uri="{FF2B5EF4-FFF2-40B4-BE49-F238E27FC236}">
                <a16:creationId xmlns:a16="http://schemas.microsoft.com/office/drawing/2014/main" id="{DDD3BAC7-4018-CEDC-5217-A7B7163B6CC7}"/>
              </a:ext>
            </a:extLst>
          </p:cNvPr>
          <p:cNvSpPr/>
          <p:nvPr/>
        </p:nvSpPr>
        <p:spPr>
          <a:xfrm>
            <a:off x="287653" y="2532499"/>
            <a:ext cx="5026288" cy="914400"/>
          </a:xfrm>
          <a:prstGeom prst="roundRect">
            <a:avLst/>
          </a:prstGeom>
          <a:solidFill>
            <a:srgbClr val="237860"/>
          </a:solidFill>
          <a:ln>
            <a:solidFill>
              <a:srgbClr val="2378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latin typeface="Arial" panose="020B0604020202020204" pitchFamily="34" charset="0"/>
                <a:cs typeface="Arial" panose="020B0604020202020204" pitchFamily="34" charset="0"/>
              </a:rPr>
              <a:t>Lego Sorter</a:t>
            </a:r>
          </a:p>
        </p:txBody>
      </p:sp>
      <p:sp>
        <p:nvSpPr>
          <p:cNvPr id="12" name="Rectangle: Rounded Corners 11">
            <a:extLst>
              <a:ext uri="{FF2B5EF4-FFF2-40B4-BE49-F238E27FC236}">
                <a16:creationId xmlns:a16="http://schemas.microsoft.com/office/drawing/2014/main" id="{AE2FA8C2-1BF4-A38A-39BF-ECEEA4EC19EE}"/>
              </a:ext>
            </a:extLst>
          </p:cNvPr>
          <p:cNvSpPr/>
          <p:nvPr/>
        </p:nvSpPr>
        <p:spPr>
          <a:xfrm>
            <a:off x="287653" y="3509512"/>
            <a:ext cx="5026288" cy="914400"/>
          </a:xfrm>
          <a:prstGeom prst="round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latin typeface="Arial" panose="020B0604020202020204" pitchFamily="34" charset="0"/>
                <a:cs typeface="Arial" panose="020B0604020202020204" pitchFamily="34" charset="0"/>
              </a:rPr>
              <a:t>Nanofiltration and Reverse Osmosis</a:t>
            </a:r>
          </a:p>
        </p:txBody>
      </p:sp>
      <p:sp>
        <p:nvSpPr>
          <p:cNvPr id="15" name="Oval 14">
            <a:extLst>
              <a:ext uri="{FF2B5EF4-FFF2-40B4-BE49-F238E27FC236}">
                <a16:creationId xmlns:a16="http://schemas.microsoft.com/office/drawing/2014/main" id="{3F491231-4D66-35F2-E961-2EC7CE791043}"/>
              </a:ext>
            </a:extLst>
          </p:cNvPr>
          <p:cNvSpPr/>
          <p:nvPr/>
        </p:nvSpPr>
        <p:spPr>
          <a:xfrm>
            <a:off x="7670476" y="3487969"/>
            <a:ext cx="310896" cy="310139"/>
          </a:xfrm>
          <a:prstGeom prst="ellipse">
            <a:avLst/>
          </a:prstGeom>
          <a:solidFill>
            <a:schemeClr val="accent5"/>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val 1">
            <a:extLst>
              <a:ext uri="{FF2B5EF4-FFF2-40B4-BE49-F238E27FC236}">
                <a16:creationId xmlns:a16="http://schemas.microsoft.com/office/drawing/2014/main" id="{7E2C64A1-F3C9-68C2-9447-6356986755B7}"/>
              </a:ext>
            </a:extLst>
          </p:cNvPr>
          <p:cNvSpPr/>
          <p:nvPr/>
        </p:nvSpPr>
        <p:spPr>
          <a:xfrm>
            <a:off x="8875438" y="3074540"/>
            <a:ext cx="310896" cy="310139"/>
          </a:xfrm>
          <a:prstGeom prst="ellipse">
            <a:avLst/>
          </a:prstGeom>
          <a:solidFill>
            <a:srgbClr val="237860"/>
          </a:solidFill>
          <a:ln>
            <a:solidFill>
              <a:srgbClr val="2378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71F96854-B4A9-3234-5466-2983365A3636}"/>
              </a:ext>
            </a:extLst>
          </p:cNvPr>
          <p:cNvSpPr/>
          <p:nvPr/>
        </p:nvSpPr>
        <p:spPr>
          <a:xfrm>
            <a:off x="287653" y="4486525"/>
            <a:ext cx="5026288" cy="914400"/>
          </a:xfrm>
          <a:prstGeom prst="roundRect">
            <a:avLst/>
          </a:prstGeom>
          <a:solidFill>
            <a:schemeClr val="accent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latin typeface="Arial" panose="020B0604020202020204" pitchFamily="34" charset="0"/>
                <a:cs typeface="Arial" panose="020B0604020202020204" pitchFamily="34" charset="0"/>
              </a:rPr>
              <a:t>Chemical Coagulant</a:t>
            </a:r>
          </a:p>
        </p:txBody>
      </p:sp>
      <p:sp>
        <p:nvSpPr>
          <p:cNvPr id="10" name="Rectangle: Rounded Corners 9">
            <a:extLst>
              <a:ext uri="{FF2B5EF4-FFF2-40B4-BE49-F238E27FC236}">
                <a16:creationId xmlns:a16="http://schemas.microsoft.com/office/drawing/2014/main" id="{FAC3A90A-983A-9B98-E63E-348DF524F61D}"/>
              </a:ext>
            </a:extLst>
          </p:cNvPr>
          <p:cNvSpPr/>
          <p:nvPr/>
        </p:nvSpPr>
        <p:spPr>
          <a:xfrm>
            <a:off x="287653" y="5463540"/>
            <a:ext cx="5026288" cy="914400"/>
          </a:xfrm>
          <a:prstGeom prst="roundRect">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latin typeface="Arial" panose="020B0604020202020204" pitchFamily="34" charset="0"/>
                <a:cs typeface="Arial" panose="020B0604020202020204" pitchFamily="34" charset="0"/>
              </a:rPr>
              <a:t>Nanofiltration</a:t>
            </a:r>
            <a:r>
              <a:rPr lang="en-US" sz="2800"/>
              <a:t> </a:t>
            </a:r>
          </a:p>
        </p:txBody>
      </p:sp>
      <p:sp>
        <p:nvSpPr>
          <p:cNvPr id="13" name="Oval 12">
            <a:extLst>
              <a:ext uri="{FF2B5EF4-FFF2-40B4-BE49-F238E27FC236}">
                <a16:creationId xmlns:a16="http://schemas.microsoft.com/office/drawing/2014/main" id="{4EACB0B1-B4F8-39A6-C99B-F5D96ED13BF3}"/>
              </a:ext>
            </a:extLst>
          </p:cNvPr>
          <p:cNvSpPr/>
          <p:nvPr/>
        </p:nvSpPr>
        <p:spPr>
          <a:xfrm>
            <a:off x="8551404" y="3587568"/>
            <a:ext cx="310896" cy="310139"/>
          </a:xfrm>
          <a:prstGeom prst="ellipse">
            <a:avLst/>
          </a:prstGeom>
          <a:solidFill>
            <a:schemeClr val="accent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005EB360-1F66-0300-FD2F-CAB0AD6DCBBA}"/>
              </a:ext>
            </a:extLst>
          </p:cNvPr>
          <p:cNvSpPr/>
          <p:nvPr/>
        </p:nvSpPr>
        <p:spPr>
          <a:xfrm>
            <a:off x="8167007" y="2669669"/>
            <a:ext cx="310896" cy="310139"/>
          </a:xfrm>
          <a:prstGeom prst="ellipse">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 Placeholder 3">
            <a:extLst>
              <a:ext uri="{FF2B5EF4-FFF2-40B4-BE49-F238E27FC236}">
                <a16:creationId xmlns:a16="http://schemas.microsoft.com/office/drawing/2014/main" id="{3E817142-4CE2-AB06-2EAB-9DF9CD2F54FD}"/>
              </a:ext>
            </a:extLst>
          </p:cNvPr>
          <p:cNvSpPr txBox="1">
            <a:spLocks/>
          </p:cNvSpPr>
          <p:nvPr/>
        </p:nvSpPr>
        <p:spPr>
          <a:xfrm>
            <a:off x="10687155" y="0"/>
            <a:ext cx="1504845" cy="4801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600">
                <a:solidFill>
                  <a:schemeClr val="bg1"/>
                </a:solidFill>
                <a:latin typeface="Arial" panose="020B0604020202020204" pitchFamily="34" charset="0"/>
                <a:cs typeface="Arial" panose="020B0604020202020204" pitchFamily="34" charset="0"/>
              </a:rPr>
              <a:t>Lily Thompson</a:t>
            </a:r>
          </a:p>
        </p:txBody>
      </p:sp>
    </p:spTree>
    <p:extLst>
      <p:ext uri="{BB962C8B-B14F-4D97-AF65-F5344CB8AC3E}">
        <p14:creationId xmlns:p14="http://schemas.microsoft.com/office/powerpoint/2010/main" val="123979761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7D88B69-6D9C-6B1C-08CA-732AA0531CE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9EE5B5E-ACC2-E81D-ED57-6A83692872EB}"/>
              </a:ext>
            </a:extLst>
          </p:cNvPr>
          <p:cNvSpPr>
            <a:spLocks noGrp="1"/>
          </p:cNvSpPr>
          <p:nvPr>
            <p:ph type="sldNum" sz="quarter" idx="12"/>
          </p:nvPr>
        </p:nvSpPr>
        <p:spPr/>
        <p:txBody>
          <a:bodyPr/>
          <a:lstStyle/>
          <a:p>
            <a:fld id="{A5AEF524-62EC-C340-82A1-9F47B6C43E55}" type="slidenum">
              <a:rPr lang="en-US" smtClean="0"/>
              <a:t>11</a:t>
            </a:fld>
            <a:endParaRPr lang="en-US"/>
          </a:p>
        </p:txBody>
      </p:sp>
      <p:sp>
        <p:nvSpPr>
          <p:cNvPr id="5" name="Title 4">
            <a:extLst>
              <a:ext uri="{FF2B5EF4-FFF2-40B4-BE49-F238E27FC236}">
                <a16:creationId xmlns:a16="http://schemas.microsoft.com/office/drawing/2014/main" id="{F9B8A90A-5E43-FB7F-D68B-FF393B8CC6CC}"/>
              </a:ext>
            </a:extLst>
          </p:cNvPr>
          <p:cNvSpPr>
            <a:spLocks noGrp="1"/>
          </p:cNvSpPr>
          <p:nvPr>
            <p:ph type="title"/>
          </p:nvPr>
        </p:nvSpPr>
        <p:spPr/>
        <p:txBody>
          <a:bodyPr/>
          <a:lstStyle/>
          <a:p>
            <a:r>
              <a:rPr lang="en-US"/>
              <a:t>High-Fidelity  </a:t>
            </a:r>
          </a:p>
        </p:txBody>
      </p:sp>
      <p:pic>
        <p:nvPicPr>
          <p:cNvPr id="7" name="Graphic 6" descr="Thought bubble with solid fill">
            <a:extLst>
              <a:ext uri="{FF2B5EF4-FFF2-40B4-BE49-F238E27FC236}">
                <a16:creationId xmlns:a16="http://schemas.microsoft.com/office/drawing/2014/main" id="{E4D9FF0D-8F03-EC0E-88C4-C7F2EA62C1B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194869" y="1566711"/>
            <a:ext cx="4152657" cy="4152657"/>
          </a:xfrm>
          <a:prstGeom prst="rect">
            <a:avLst/>
          </a:prstGeom>
        </p:spPr>
      </p:pic>
      <p:sp>
        <p:nvSpPr>
          <p:cNvPr id="8" name="Oval 7">
            <a:extLst>
              <a:ext uri="{FF2B5EF4-FFF2-40B4-BE49-F238E27FC236}">
                <a16:creationId xmlns:a16="http://schemas.microsoft.com/office/drawing/2014/main" id="{668B7ECA-1018-25B4-9C3B-E895B2BEA5CD}"/>
              </a:ext>
            </a:extLst>
          </p:cNvPr>
          <p:cNvSpPr/>
          <p:nvPr/>
        </p:nvSpPr>
        <p:spPr>
          <a:xfrm>
            <a:off x="7286079" y="2514600"/>
            <a:ext cx="310896" cy="310139"/>
          </a:xfrm>
          <a:prstGeom prst="ellips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id="{553F9BCC-EC0E-4BD2-86C3-FE3CA70F22F0}"/>
              </a:ext>
            </a:extLst>
          </p:cNvPr>
          <p:cNvSpPr/>
          <p:nvPr/>
        </p:nvSpPr>
        <p:spPr>
          <a:xfrm>
            <a:off x="384806" y="2315210"/>
            <a:ext cx="5026288" cy="914400"/>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latin typeface="Arial" panose="020B0604020202020204" pitchFamily="34" charset="0"/>
                <a:cs typeface="Arial" panose="020B0604020202020204" pitchFamily="34" charset="0"/>
              </a:rPr>
              <a:t>Carbon Nanotube and Ultrasonics</a:t>
            </a:r>
          </a:p>
        </p:txBody>
      </p:sp>
      <p:sp>
        <p:nvSpPr>
          <p:cNvPr id="11" name="Rectangle: Rounded Corners 10">
            <a:extLst>
              <a:ext uri="{FF2B5EF4-FFF2-40B4-BE49-F238E27FC236}">
                <a16:creationId xmlns:a16="http://schemas.microsoft.com/office/drawing/2014/main" id="{DDD3BAC7-4018-CEDC-5217-A7B7163B6CC7}"/>
              </a:ext>
            </a:extLst>
          </p:cNvPr>
          <p:cNvSpPr/>
          <p:nvPr/>
        </p:nvSpPr>
        <p:spPr>
          <a:xfrm>
            <a:off x="384806" y="3554948"/>
            <a:ext cx="5026288" cy="914400"/>
          </a:xfrm>
          <a:prstGeom prst="roundRect">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latin typeface="Arial" panose="020B0604020202020204" pitchFamily="34" charset="0"/>
                <a:cs typeface="Arial" panose="020B0604020202020204" pitchFamily="34" charset="0"/>
              </a:rPr>
              <a:t>Forward Osmosis</a:t>
            </a:r>
          </a:p>
        </p:txBody>
      </p:sp>
      <p:sp>
        <p:nvSpPr>
          <p:cNvPr id="12" name="Rectangle: Rounded Corners 11">
            <a:extLst>
              <a:ext uri="{FF2B5EF4-FFF2-40B4-BE49-F238E27FC236}">
                <a16:creationId xmlns:a16="http://schemas.microsoft.com/office/drawing/2014/main" id="{AE2FA8C2-1BF4-A38A-39BF-ECEEA4EC19EE}"/>
              </a:ext>
            </a:extLst>
          </p:cNvPr>
          <p:cNvSpPr/>
          <p:nvPr/>
        </p:nvSpPr>
        <p:spPr>
          <a:xfrm>
            <a:off x="384806" y="4794686"/>
            <a:ext cx="5026288" cy="914400"/>
          </a:xfrm>
          <a:prstGeom prst="roundRect">
            <a:avLst/>
          </a:prstGeom>
          <a:solidFill>
            <a:srgbClr val="FF5353"/>
          </a:solidFill>
          <a:ln>
            <a:solidFill>
              <a:srgbClr val="FF535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latin typeface="Arial" panose="020B0604020202020204" pitchFamily="34" charset="0"/>
                <a:cs typeface="Arial" panose="020B0604020202020204" pitchFamily="34" charset="0"/>
              </a:rPr>
              <a:t>Gaseous Ozone</a:t>
            </a:r>
          </a:p>
        </p:txBody>
      </p:sp>
      <p:sp>
        <p:nvSpPr>
          <p:cNvPr id="15" name="Oval 14">
            <a:extLst>
              <a:ext uri="{FF2B5EF4-FFF2-40B4-BE49-F238E27FC236}">
                <a16:creationId xmlns:a16="http://schemas.microsoft.com/office/drawing/2014/main" id="{3F491231-4D66-35F2-E961-2EC7CE791043}"/>
              </a:ext>
            </a:extLst>
          </p:cNvPr>
          <p:cNvSpPr/>
          <p:nvPr/>
        </p:nvSpPr>
        <p:spPr>
          <a:xfrm>
            <a:off x="7670476" y="3487969"/>
            <a:ext cx="310896" cy="310139"/>
          </a:xfrm>
          <a:prstGeom prst="ellipse">
            <a:avLst/>
          </a:prstGeom>
          <a:solidFill>
            <a:srgbClr val="FF5353"/>
          </a:solidFill>
          <a:ln>
            <a:solidFill>
              <a:srgbClr val="FF535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val 1">
            <a:extLst>
              <a:ext uri="{FF2B5EF4-FFF2-40B4-BE49-F238E27FC236}">
                <a16:creationId xmlns:a16="http://schemas.microsoft.com/office/drawing/2014/main" id="{7E2C64A1-F3C9-68C2-9447-6356986755B7}"/>
              </a:ext>
            </a:extLst>
          </p:cNvPr>
          <p:cNvSpPr/>
          <p:nvPr/>
        </p:nvSpPr>
        <p:spPr>
          <a:xfrm>
            <a:off x="8875438" y="3074540"/>
            <a:ext cx="310896" cy="310139"/>
          </a:xfrm>
          <a:prstGeom prst="ellipse">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3">
            <a:extLst>
              <a:ext uri="{FF2B5EF4-FFF2-40B4-BE49-F238E27FC236}">
                <a16:creationId xmlns:a16="http://schemas.microsoft.com/office/drawing/2014/main" id="{4C1749B7-CF9E-3347-B0F2-E8F435F7CD4B}"/>
              </a:ext>
            </a:extLst>
          </p:cNvPr>
          <p:cNvSpPr txBox="1">
            <a:spLocks/>
          </p:cNvSpPr>
          <p:nvPr/>
        </p:nvSpPr>
        <p:spPr>
          <a:xfrm>
            <a:off x="10646124" y="0"/>
            <a:ext cx="1504845" cy="4801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600">
                <a:solidFill>
                  <a:schemeClr val="bg1"/>
                </a:solidFill>
                <a:latin typeface="Arial" panose="020B0604020202020204" pitchFamily="34" charset="0"/>
                <a:cs typeface="Arial" panose="020B0604020202020204" pitchFamily="34" charset="0"/>
              </a:rPr>
              <a:t>Lily Thompson</a:t>
            </a:r>
          </a:p>
        </p:txBody>
      </p:sp>
    </p:spTree>
    <p:extLst>
      <p:ext uri="{BB962C8B-B14F-4D97-AF65-F5344CB8AC3E}">
        <p14:creationId xmlns:p14="http://schemas.microsoft.com/office/powerpoint/2010/main" val="146558650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1D020E0-E455-2D25-B6EF-34B7C66DEA3A}"/>
              </a:ext>
            </a:extLst>
          </p:cNvPr>
          <p:cNvSpPr>
            <a:spLocks noGrp="1"/>
          </p:cNvSpPr>
          <p:nvPr>
            <p:ph type="sldNum" sz="quarter" idx="12"/>
          </p:nvPr>
        </p:nvSpPr>
        <p:spPr/>
        <p:txBody>
          <a:bodyPr/>
          <a:lstStyle/>
          <a:p>
            <a:fld id="{A5AEF524-62EC-C340-82A1-9F47B6C43E55}" type="slidenum">
              <a:rPr lang="en-US" smtClean="0"/>
              <a:t>12</a:t>
            </a:fld>
            <a:endParaRPr lang="en-US"/>
          </a:p>
        </p:txBody>
      </p:sp>
      <p:sp>
        <p:nvSpPr>
          <p:cNvPr id="5" name="Title 4">
            <a:extLst>
              <a:ext uri="{FF2B5EF4-FFF2-40B4-BE49-F238E27FC236}">
                <a16:creationId xmlns:a16="http://schemas.microsoft.com/office/drawing/2014/main" id="{E73F3938-C848-F098-3B75-39F801706EBD}"/>
              </a:ext>
            </a:extLst>
          </p:cNvPr>
          <p:cNvSpPr>
            <a:spLocks noGrp="1"/>
          </p:cNvSpPr>
          <p:nvPr>
            <p:ph type="title"/>
          </p:nvPr>
        </p:nvSpPr>
        <p:spPr/>
        <p:txBody>
          <a:bodyPr/>
          <a:lstStyle/>
          <a:p>
            <a:r>
              <a:rPr lang="en-US"/>
              <a:t>Carbon Nanotube and Ultrasonics</a:t>
            </a:r>
          </a:p>
        </p:txBody>
      </p:sp>
      <p:sp>
        <p:nvSpPr>
          <p:cNvPr id="2" name="Text Placeholder 3">
            <a:extLst>
              <a:ext uri="{FF2B5EF4-FFF2-40B4-BE49-F238E27FC236}">
                <a16:creationId xmlns:a16="http://schemas.microsoft.com/office/drawing/2014/main" id="{1E98399E-B31A-AE2C-E621-9313F7A5456A}"/>
              </a:ext>
            </a:extLst>
          </p:cNvPr>
          <p:cNvSpPr txBox="1">
            <a:spLocks/>
          </p:cNvSpPr>
          <p:nvPr/>
        </p:nvSpPr>
        <p:spPr>
          <a:xfrm>
            <a:off x="10687155" y="0"/>
            <a:ext cx="1504845" cy="4801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600">
                <a:solidFill>
                  <a:schemeClr val="bg1"/>
                </a:solidFill>
                <a:latin typeface="Arial" panose="020B0604020202020204" pitchFamily="34" charset="0"/>
                <a:cs typeface="Arial" panose="020B0604020202020204" pitchFamily="34" charset="0"/>
              </a:rPr>
              <a:t>Lily Thompson</a:t>
            </a:r>
          </a:p>
        </p:txBody>
      </p:sp>
      <p:sp>
        <p:nvSpPr>
          <p:cNvPr id="3" name="Cube 2">
            <a:extLst>
              <a:ext uri="{FF2B5EF4-FFF2-40B4-BE49-F238E27FC236}">
                <a16:creationId xmlns:a16="http://schemas.microsoft.com/office/drawing/2014/main" id="{EBF3D8C5-F4B9-60DE-56C9-25DEF95F8AF5}"/>
              </a:ext>
            </a:extLst>
          </p:cNvPr>
          <p:cNvSpPr>
            <a:spLocks/>
          </p:cNvSpPr>
          <p:nvPr/>
        </p:nvSpPr>
        <p:spPr>
          <a:xfrm>
            <a:off x="2803452" y="3992050"/>
            <a:ext cx="4724400" cy="1604083"/>
          </a:xfrm>
          <a:prstGeom prst="cube">
            <a:avLst>
              <a:gd name="adj" fmla="val 54289"/>
            </a:avLst>
          </a:prstGeom>
          <a:solidFill>
            <a:schemeClr val="bg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8" name="Group 97">
            <a:extLst>
              <a:ext uri="{FF2B5EF4-FFF2-40B4-BE49-F238E27FC236}">
                <a16:creationId xmlns:a16="http://schemas.microsoft.com/office/drawing/2014/main" id="{B9049B39-E134-6038-3695-1A155AA306FD}"/>
              </a:ext>
            </a:extLst>
          </p:cNvPr>
          <p:cNvGrpSpPr/>
          <p:nvPr/>
        </p:nvGrpSpPr>
        <p:grpSpPr>
          <a:xfrm>
            <a:off x="4626476" y="3439590"/>
            <a:ext cx="246888" cy="228600"/>
            <a:chOff x="4050177" y="2888385"/>
            <a:chExt cx="317414" cy="290212"/>
          </a:xfrm>
        </p:grpSpPr>
        <p:sp>
          <p:nvSpPr>
            <p:cNvPr id="99" name="Flowchart: Connector 98">
              <a:extLst>
                <a:ext uri="{FF2B5EF4-FFF2-40B4-BE49-F238E27FC236}">
                  <a16:creationId xmlns:a16="http://schemas.microsoft.com/office/drawing/2014/main" id="{D74780F1-85EB-BF20-4284-993275863447}"/>
                </a:ext>
              </a:extLst>
            </p:cNvPr>
            <p:cNvSpPr/>
            <p:nvPr/>
          </p:nvSpPr>
          <p:spPr>
            <a:xfrm rot="18974392">
              <a:off x="4091618" y="2927829"/>
              <a:ext cx="236406" cy="230497"/>
            </a:xfrm>
            <a:prstGeom prst="flowChartConnector">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Flowchart: Connector 99">
              <a:extLst>
                <a:ext uri="{FF2B5EF4-FFF2-40B4-BE49-F238E27FC236}">
                  <a16:creationId xmlns:a16="http://schemas.microsoft.com/office/drawing/2014/main" id="{72B7BEC6-6126-126B-5727-3C33D3EC60CD}"/>
                </a:ext>
              </a:extLst>
            </p:cNvPr>
            <p:cNvSpPr/>
            <p:nvPr/>
          </p:nvSpPr>
          <p:spPr>
            <a:xfrm rot="18974392">
              <a:off x="4050177" y="3015754"/>
              <a:ext cx="180956" cy="162843"/>
            </a:xfrm>
            <a:prstGeom prst="flowChartConnector">
              <a:avLst/>
            </a:prstGeom>
            <a:solidFill>
              <a:schemeClr val="bg1"/>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Flowchart: Connector 100">
              <a:extLst>
                <a:ext uri="{FF2B5EF4-FFF2-40B4-BE49-F238E27FC236}">
                  <a16:creationId xmlns:a16="http://schemas.microsoft.com/office/drawing/2014/main" id="{1A7B7529-9701-25A2-EF70-A0724467C7A2}"/>
                </a:ext>
              </a:extLst>
            </p:cNvPr>
            <p:cNvSpPr/>
            <p:nvPr/>
          </p:nvSpPr>
          <p:spPr>
            <a:xfrm rot="18974392">
              <a:off x="4208536" y="2888385"/>
              <a:ext cx="159055" cy="140434"/>
            </a:xfrm>
            <a:prstGeom prst="flowChartConnector">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5" name="Group 114">
            <a:extLst>
              <a:ext uri="{FF2B5EF4-FFF2-40B4-BE49-F238E27FC236}">
                <a16:creationId xmlns:a16="http://schemas.microsoft.com/office/drawing/2014/main" id="{BBB0FFA7-C7EE-8A01-4738-88C44EE6FBD5}"/>
              </a:ext>
            </a:extLst>
          </p:cNvPr>
          <p:cNvGrpSpPr/>
          <p:nvPr/>
        </p:nvGrpSpPr>
        <p:grpSpPr>
          <a:xfrm>
            <a:off x="4912378" y="2943974"/>
            <a:ext cx="228600" cy="228600"/>
            <a:chOff x="4050177" y="2888385"/>
            <a:chExt cx="317414" cy="290212"/>
          </a:xfrm>
        </p:grpSpPr>
        <p:sp>
          <p:nvSpPr>
            <p:cNvPr id="116" name="Flowchart: Connector 115">
              <a:extLst>
                <a:ext uri="{FF2B5EF4-FFF2-40B4-BE49-F238E27FC236}">
                  <a16:creationId xmlns:a16="http://schemas.microsoft.com/office/drawing/2014/main" id="{22CA773B-8763-EEDE-4D41-88F9E1414877}"/>
                </a:ext>
              </a:extLst>
            </p:cNvPr>
            <p:cNvSpPr/>
            <p:nvPr/>
          </p:nvSpPr>
          <p:spPr>
            <a:xfrm rot="18974392">
              <a:off x="4091618" y="2927829"/>
              <a:ext cx="236406" cy="230497"/>
            </a:xfrm>
            <a:prstGeom prst="flowChartConnector">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Flowchart: Connector 116">
              <a:extLst>
                <a:ext uri="{FF2B5EF4-FFF2-40B4-BE49-F238E27FC236}">
                  <a16:creationId xmlns:a16="http://schemas.microsoft.com/office/drawing/2014/main" id="{1F38A6E7-1059-61F6-271D-2A4672B717DC}"/>
                </a:ext>
              </a:extLst>
            </p:cNvPr>
            <p:cNvSpPr/>
            <p:nvPr/>
          </p:nvSpPr>
          <p:spPr>
            <a:xfrm rot="18974392">
              <a:off x="4050177" y="3015754"/>
              <a:ext cx="180956" cy="162843"/>
            </a:xfrm>
            <a:prstGeom prst="flowChartConnector">
              <a:avLst/>
            </a:prstGeom>
            <a:solidFill>
              <a:schemeClr val="bg1"/>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Flowchart: Connector 117">
              <a:extLst>
                <a:ext uri="{FF2B5EF4-FFF2-40B4-BE49-F238E27FC236}">
                  <a16:creationId xmlns:a16="http://schemas.microsoft.com/office/drawing/2014/main" id="{559F3401-07A5-5249-40C7-33734B7AB72D}"/>
                </a:ext>
              </a:extLst>
            </p:cNvPr>
            <p:cNvSpPr/>
            <p:nvPr/>
          </p:nvSpPr>
          <p:spPr>
            <a:xfrm rot="18974392">
              <a:off x="4208536" y="2888385"/>
              <a:ext cx="159055" cy="140434"/>
            </a:xfrm>
            <a:prstGeom prst="flowChartConnector">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6" name="Group 105">
            <a:extLst>
              <a:ext uri="{FF2B5EF4-FFF2-40B4-BE49-F238E27FC236}">
                <a16:creationId xmlns:a16="http://schemas.microsoft.com/office/drawing/2014/main" id="{D22AA4F1-72BE-7500-1C5B-73CC9CFA1D47}"/>
              </a:ext>
            </a:extLst>
          </p:cNvPr>
          <p:cNvGrpSpPr/>
          <p:nvPr/>
        </p:nvGrpSpPr>
        <p:grpSpPr>
          <a:xfrm>
            <a:off x="5792951" y="3182194"/>
            <a:ext cx="246888" cy="228600"/>
            <a:chOff x="4050177" y="2888385"/>
            <a:chExt cx="317414" cy="290212"/>
          </a:xfrm>
        </p:grpSpPr>
        <p:sp>
          <p:nvSpPr>
            <p:cNvPr id="107" name="Flowchart: Connector 106">
              <a:extLst>
                <a:ext uri="{FF2B5EF4-FFF2-40B4-BE49-F238E27FC236}">
                  <a16:creationId xmlns:a16="http://schemas.microsoft.com/office/drawing/2014/main" id="{8A4C7ECD-68B0-1337-393D-2ED04BE44468}"/>
                </a:ext>
              </a:extLst>
            </p:cNvPr>
            <p:cNvSpPr/>
            <p:nvPr/>
          </p:nvSpPr>
          <p:spPr>
            <a:xfrm rot="18974392">
              <a:off x="4091618" y="2927829"/>
              <a:ext cx="236406" cy="230497"/>
            </a:xfrm>
            <a:prstGeom prst="flowChartConnector">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Flowchart: Connector 107">
              <a:extLst>
                <a:ext uri="{FF2B5EF4-FFF2-40B4-BE49-F238E27FC236}">
                  <a16:creationId xmlns:a16="http://schemas.microsoft.com/office/drawing/2014/main" id="{7E0D8EF3-E110-EF96-5F5B-E752C919157D}"/>
                </a:ext>
              </a:extLst>
            </p:cNvPr>
            <p:cNvSpPr/>
            <p:nvPr/>
          </p:nvSpPr>
          <p:spPr>
            <a:xfrm rot="18974392">
              <a:off x="4050177" y="3015754"/>
              <a:ext cx="180956" cy="162843"/>
            </a:xfrm>
            <a:prstGeom prst="flowChartConnector">
              <a:avLst/>
            </a:prstGeom>
            <a:solidFill>
              <a:schemeClr val="bg1"/>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Flowchart: Connector 108">
              <a:extLst>
                <a:ext uri="{FF2B5EF4-FFF2-40B4-BE49-F238E27FC236}">
                  <a16:creationId xmlns:a16="http://schemas.microsoft.com/office/drawing/2014/main" id="{625B19BB-5397-8EB8-FA3D-D2305463558C}"/>
                </a:ext>
              </a:extLst>
            </p:cNvPr>
            <p:cNvSpPr/>
            <p:nvPr/>
          </p:nvSpPr>
          <p:spPr>
            <a:xfrm rot="18974392">
              <a:off x="4208536" y="2888385"/>
              <a:ext cx="159055" cy="140434"/>
            </a:xfrm>
            <a:prstGeom prst="flowChartConnector">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0" name="Group 109">
            <a:extLst>
              <a:ext uri="{FF2B5EF4-FFF2-40B4-BE49-F238E27FC236}">
                <a16:creationId xmlns:a16="http://schemas.microsoft.com/office/drawing/2014/main" id="{647ACD66-4A7F-CBE2-896C-8E5778B26981}"/>
              </a:ext>
            </a:extLst>
          </p:cNvPr>
          <p:cNvGrpSpPr/>
          <p:nvPr/>
        </p:nvGrpSpPr>
        <p:grpSpPr>
          <a:xfrm>
            <a:off x="5283202" y="3025386"/>
            <a:ext cx="246888" cy="228600"/>
            <a:chOff x="4050177" y="2888386"/>
            <a:chExt cx="317414" cy="290221"/>
          </a:xfrm>
        </p:grpSpPr>
        <p:sp>
          <p:nvSpPr>
            <p:cNvPr id="111" name="Flowchart: Connector 110">
              <a:extLst>
                <a:ext uri="{FF2B5EF4-FFF2-40B4-BE49-F238E27FC236}">
                  <a16:creationId xmlns:a16="http://schemas.microsoft.com/office/drawing/2014/main" id="{438F7810-DE95-FF0A-EF4C-2BCF43B57FFD}"/>
                </a:ext>
              </a:extLst>
            </p:cNvPr>
            <p:cNvSpPr/>
            <p:nvPr/>
          </p:nvSpPr>
          <p:spPr>
            <a:xfrm rot="18974392">
              <a:off x="4091618" y="2927843"/>
              <a:ext cx="236406" cy="230496"/>
            </a:xfrm>
            <a:prstGeom prst="flowChartConnector">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Flowchart: Connector 111">
              <a:extLst>
                <a:ext uri="{FF2B5EF4-FFF2-40B4-BE49-F238E27FC236}">
                  <a16:creationId xmlns:a16="http://schemas.microsoft.com/office/drawing/2014/main" id="{9D1A10BE-7646-E13E-4749-67AC4878F62E}"/>
                </a:ext>
              </a:extLst>
            </p:cNvPr>
            <p:cNvSpPr/>
            <p:nvPr/>
          </p:nvSpPr>
          <p:spPr>
            <a:xfrm rot="18974392">
              <a:off x="4050177" y="3015764"/>
              <a:ext cx="180956" cy="162843"/>
            </a:xfrm>
            <a:prstGeom prst="flowChartConnector">
              <a:avLst/>
            </a:prstGeom>
            <a:solidFill>
              <a:schemeClr val="bg1"/>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Flowchart: Connector 112">
              <a:extLst>
                <a:ext uri="{FF2B5EF4-FFF2-40B4-BE49-F238E27FC236}">
                  <a16:creationId xmlns:a16="http://schemas.microsoft.com/office/drawing/2014/main" id="{207AE930-FCAD-E4D7-6880-1C41F3A51A31}"/>
                </a:ext>
              </a:extLst>
            </p:cNvPr>
            <p:cNvSpPr/>
            <p:nvPr/>
          </p:nvSpPr>
          <p:spPr>
            <a:xfrm rot="18974392">
              <a:off x="4208536" y="2888386"/>
              <a:ext cx="159055" cy="140435"/>
            </a:xfrm>
            <a:prstGeom prst="flowChartConnector">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9" name="Group 118">
            <a:extLst>
              <a:ext uri="{FF2B5EF4-FFF2-40B4-BE49-F238E27FC236}">
                <a16:creationId xmlns:a16="http://schemas.microsoft.com/office/drawing/2014/main" id="{B11DE523-C9E8-5913-466B-EE5583876C51}"/>
              </a:ext>
            </a:extLst>
          </p:cNvPr>
          <p:cNvGrpSpPr/>
          <p:nvPr/>
        </p:nvGrpSpPr>
        <p:grpSpPr>
          <a:xfrm>
            <a:off x="6048803" y="3404088"/>
            <a:ext cx="246888" cy="228600"/>
            <a:chOff x="4050177" y="2888385"/>
            <a:chExt cx="317414" cy="290212"/>
          </a:xfrm>
        </p:grpSpPr>
        <p:sp>
          <p:nvSpPr>
            <p:cNvPr id="120" name="Flowchart: Connector 119">
              <a:extLst>
                <a:ext uri="{FF2B5EF4-FFF2-40B4-BE49-F238E27FC236}">
                  <a16:creationId xmlns:a16="http://schemas.microsoft.com/office/drawing/2014/main" id="{E81EECB2-754A-6A53-7B61-D2C519F4A8DF}"/>
                </a:ext>
              </a:extLst>
            </p:cNvPr>
            <p:cNvSpPr/>
            <p:nvPr/>
          </p:nvSpPr>
          <p:spPr>
            <a:xfrm rot="18974392">
              <a:off x="4091618" y="2927829"/>
              <a:ext cx="236406" cy="230497"/>
            </a:xfrm>
            <a:prstGeom prst="flowChartConnector">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Flowchart: Connector 120">
              <a:extLst>
                <a:ext uri="{FF2B5EF4-FFF2-40B4-BE49-F238E27FC236}">
                  <a16:creationId xmlns:a16="http://schemas.microsoft.com/office/drawing/2014/main" id="{D247F20E-A0A5-80F7-580C-C287EEDB6699}"/>
                </a:ext>
              </a:extLst>
            </p:cNvPr>
            <p:cNvSpPr/>
            <p:nvPr/>
          </p:nvSpPr>
          <p:spPr>
            <a:xfrm rot="18974392">
              <a:off x="4050177" y="3015754"/>
              <a:ext cx="180956" cy="162843"/>
            </a:xfrm>
            <a:prstGeom prst="flowChartConnector">
              <a:avLst/>
            </a:prstGeom>
            <a:solidFill>
              <a:schemeClr val="bg1"/>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Flowchart: Connector 121">
              <a:extLst>
                <a:ext uri="{FF2B5EF4-FFF2-40B4-BE49-F238E27FC236}">
                  <a16:creationId xmlns:a16="http://schemas.microsoft.com/office/drawing/2014/main" id="{B3B1801A-6734-34C3-73F3-D9871C346903}"/>
                </a:ext>
              </a:extLst>
            </p:cNvPr>
            <p:cNvSpPr/>
            <p:nvPr/>
          </p:nvSpPr>
          <p:spPr>
            <a:xfrm rot="18974392">
              <a:off x="4208536" y="2888385"/>
              <a:ext cx="159055" cy="140434"/>
            </a:xfrm>
            <a:prstGeom prst="flowChartConnector">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2" name="Group 101">
            <a:extLst>
              <a:ext uri="{FF2B5EF4-FFF2-40B4-BE49-F238E27FC236}">
                <a16:creationId xmlns:a16="http://schemas.microsoft.com/office/drawing/2014/main" id="{7C56481B-799A-44A7-DFD0-D975D28ED6B7}"/>
              </a:ext>
            </a:extLst>
          </p:cNvPr>
          <p:cNvGrpSpPr/>
          <p:nvPr/>
        </p:nvGrpSpPr>
        <p:grpSpPr>
          <a:xfrm>
            <a:off x="4980607" y="3432389"/>
            <a:ext cx="246888" cy="228600"/>
            <a:chOff x="4050177" y="2888385"/>
            <a:chExt cx="317414" cy="290212"/>
          </a:xfrm>
        </p:grpSpPr>
        <p:sp>
          <p:nvSpPr>
            <p:cNvPr id="103" name="Flowchart: Connector 102">
              <a:extLst>
                <a:ext uri="{FF2B5EF4-FFF2-40B4-BE49-F238E27FC236}">
                  <a16:creationId xmlns:a16="http://schemas.microsoft.com/office/drawing/2014/main" id="{59E76443-085A-EA10-DD9A-6246246650AA}"/>
                </a:ext>
              </a:extLst>
            </p:cNvPr>
            <p:cNvSpPr/>
            <p:nvPr/>
          </p:nvSpPr>
          <p:spPr>
            <a:xfrm rot="18974392">
              <a:off x="4091618" y="2927829"/>
              <a:ext cx="236406" cy="230497"/>
            </a:xfrm>
            <a:prstGeom prst="flowChartConnector">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Flowchart: Connector 103">
              <a:extLst>
                <a:ext uri="{FF2B5EF4-FFF2-40B4-BE49-F238E27FC236}">
                  <a16:creationId xmlns:a16="http://schemas.microsoft.com/office/drawing/2014/main" id="{365FD84B-81A9-6E1C-3589-C4ACFCCFD5BE}"/>
                </a:ext>
              </a:extLst>
            </p:cNvPr>
            <p:cNvSpPr/>
            <p:nvPr/>
          </p:nvSpPr>
          <p:spPr>
            <a:xfrm rot="18974392">
              <a:off x="4050177" y="3015754"/>
              <a:ext cx="180956" cy="162843"/>
            </a:xfrm>
            <a:prstGeom prst="flowChartConnector">
              <a:avLst/>
            </a:prstGeom>
            <a:solidFill>
              <a:schemeClr val="bg1"/>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Flowchart: Connector 104">
              <a:extLst>
                <a:ext uri="{FF2B5EF4-FFF2-40B4-BE49-F238E27FC236}">
                  <a16:creationId xmlns:a16="http://schemas.microsoft.com/office/drawing/2014/main" id="{B53287A9-7927-8A76-9971-1FA6EF98D88A}"/>
                </a:ext>
              </a:extLst>
            </p:cNvPr>
            <p:cNvSpPr/>
            <p:nvPr/>
          </p:nvSpPr>
          <p:spPr>
            <a:xfrm rot="18974392">
              <a:off x="4208536" y="2888385"/>
              <a:ext cx="159055" cy="140434"/>
            </a:xfrm>
            <a:prstGeom prst="flowChartConnector">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Cylinder 8">
            <a:extLst>
              <a:ext uri="{FF2B5EF4-FFF2-40B4-BE49-F238E27FC236}">
                <a16:creationId xmlns:a16="http://schemas.microsoft.com/office/drawing/2014/main" id="{60F820E0-3E83-1D8B-466E-3CAFD2510EE1}"/>
              </a:ext>
            </a:extLst>
          </p:cNvPr>
          <p:cNvSpPr/>
          <p:nvPr/>
        </p:nvSpPr>
        <p:spPr>
          <a:xfrm>
            <a:off x="3687296" y="4176846"/>
            <a:ext cx="198506" cy="590862"/>
          </a:xfrm>
          <a:prstGeom prst="can">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ylinder 9">
            <a:extLst>
              <a:ext uri="{FF2B5EF4-FFF2-40B4-BE49-F238E27FC236}">
                <a16:creationId xmlns:a16="http://schemas.microsoft.com/office/drawing/2014/main" id="{973EB014-0280-5EA7-32EE-F0C3410DD63C}"/>
              </a:ext>
            </a:extLst>
          </p:cNvPr>
          <p:cNvSpPr/>
          <p:nvPr/>
        </p:nvSpPr>
        <p:spPr>
          <a:xfrm>
            <a:off x="4541366" y="4176845"/>
            <a:ext cx="198506" cy="590862"/>
          </a:xfrm>
          <a:prstGeom prst="can">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ylinder 10">
            <a:extLst>
              <a:ext uri="{FF2B5EF4-FFF2-40B4-BE49-F238E27FC236}">
                <a16:creationId xmlns:a16="http://schemas.microsoft.com/office/drawing/2014/main" id="{BC815BED-38B2-A500-8C15-10F4D606BF4D}"/>
              </a:ext>
            </a:extLst>
          </p:cNvPr>
          <p:cNvSpPr/>
          <p:nvPr/>
        </p:nvSpPr>
        <p:spPr>
          <a:xfrm>
            <a:off x="5395435" y="4176844"/>
            <a:ext cx="198506" cy="590862"/>
          </a:xfrm>
          <a:prstGeom prst="can">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Cylinder 11">
            <a:extLst>
              <a:ext uri="{FF2B5EF4-FFF2-40B4-BE49-F238E27FC236}">
                <a16:creationId xmlns:a16="http://schemas.microsoft.com/office/drawing/2014/main" id="{7427BE76-6F3A-0260-3FAC-4F2F536E38E5}"/>
              </a:ext>
            </a:extLst>
          </p:cNvPr>
          <p:cNvSpPr/>
          <p:nvPr/>
        </p:nvSpPr>
        <p:spPr>
          <a:xfrm>
            <a:off x="6174216" y="4176844"/>
            <a:ext cx="198506" cy="590862"/>
          </a:xfrm>
          <a:prstGeom prst="can">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Cylinder 12">
            <a:extLst>
              <a:ext uri="{FF2B5EF4-FFF2-40B4-BE49-F238E27FC236}">
                <a16:creationId xmlns:a16="http://schemas.microsoft.com/office/drawing/2014/main" id="{07321840-1519-B73B-B28C-31BBA6DE0489}"/>
              </a:ext>
            </a:extLst>
          </p:cNvPr>
          <p:cNvSpPr/>
          <p:nvPr/>
        </p:nvSpPr>
        <p:spPr>
          <a:xfrm>
            <a:off x="4161997" y="3881412"/>
            <a:ext cx="198506" cy="590862"/>
          </a:xfrm>
          <a:prstGeom prst="can">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ylinder 13">
            <a:extLst>
              <a:ext uri="{FF2B5EF4-FFF2-40B4-BE49-F238E27FC236}">
                <a16:creationId xmlns:a16="http://schemas.microsoft.com/office/drawing/2014/main" id="{54D39BEF-0CF7-2BD3-44DE-C8A597F960BC}"/>
              </a:ext>
            </a:extLst>
          </p:cNvPr>
          <p:cNvSpPr/>
          <p:nvPr/>
        </p:nvSpPr>
        <p:spPr>
          <a:xfrm>
            <a:off x="5016066" y="3854566"/>
            <a:ext cx="198506" cy="590862"/>
          </a:xfrm>
          <a:prstGeom prst="can">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Cylinder 14">
            <a:extLst>
              <a:ext uri="{FF2B5EF4-FFF2-40B4-BE49-F238E27FC236}">
                <a16:creationId xmlns:a16="http://schemas.microsoft.com/office/drawing/2014/main" id="{FF293791-F14C-9617-1462-18916CA4F445}"/>
              </a:ext>
            </a:extLst>
          </p:cNvPr>
          <p:cNvSpPr/>
          <p:nvPr/>
        </p:nvSpPr>
        <p:spPr>
          <a:xfrm>
            <a:off x="5870136" y="3827720"/>
            <a:ext cx="198506" cy="590862"/>
          </a:xfrm>
          <a:prstGeom prst="can">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Cube 91">
            <a:extLst>
              <a:ext uri="{FF2B5EF4-FFF2-40B4-BE49-F238E27FC236}">
                <a16:creationId xmlns:a16="http://schemas.microsoft.com/office/drawing/2014/main" id="{9BACFD65-78CE-A80C-8C01-CF24AA9A7455}"/>
              </a:ext>
            </a:extLst>
          </p:cNvPr>
          <p:cNvSpPr/>
          <p:nvPr/>
        </p:nvSpPr>
        <p:spPr>
          <a:xfrm>
            <a:off x="3205329" y="1636822"/>
            <a:ext cx="4359945" cy="338585"/>
          </a:xfrm>
          <a:prstGeom prst="cube">
            <a:avLst>
              <a:gd name="adj" fmla="val 18719"/>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Arc 93">
            <a:extLst>
              <a:ext uri="{FF2B5EF4-FFF2-40B4-BE49-F238E27FC236}">
                <a16:creationId xmlns:a16="http://schemas.microsoft.com/office/drawing/2014/main" id="{BFA062AF-E7D9-2DEB-B088-A563009EA325}"/>
              </a:ext>
            </a:extLst>
          </p:cNvPr>
          <p:cNvSpPr/>
          <p:nvPr/>
        </p:nvSpPr>
        <p:spPr>
          <a:xfrm rot="8026398">
            <a:off x="4706124" y="1319922"/>
            <a:ext cx="914400" cy="914400"/>
          </a:xfrm>
          <a:prstGeom prst="arc">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5" name="Arc 94">
            <a:extLst>
              <a:ext uri="{FF2B5EF4-FFF2-40B4-BE49-F238E27FC236}">
                <a16:creationId xmlns:a16="http://schemas.microsoft.com/office/drawing/2014/main" id="{1BDC1F9F-A9DC-994E-CC4E-2448E5B028BB}"/>
              </a:ext>
            </a:extLst>
          </p:cNvPr>
          <p:cNvSpPr/>
          <p:nvPr/>
        </p:nvSpPr>
        <p:spPr>
          <a:xfrm rot="8026398">
            <a:off x="4514024" y="1108621"/>
            <a:ext cx="1299706" cy="1254854"/>
          </a:xfrm>
          <a:prstGeom prst="arc">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6" name="Arc 95">
            <a:extLst>
              <a:ext uri="{FF2B5EF4-FFF2-40B4-BE49-F238E27FC236}">
                <a16:creationId xmlns:a16="http://schemas.microsoft.com/office/drawing/2014/main" id="{50FEF6A7-6446-C236-3644-8C0210979A61}"/>
              </a:ext>
            </a:extLst>
          </p:cNvPr>
          <p:cNvSpPr/>
          <p:nvPr/>
        </p:nvSpPr>
        <p:spPr>
          <a:xfrm rot="8026398">
            <a:off x="4354910" y="929279"/>
            <a:ext cx="1548414" cy="1594194"/>
          </a:xfrm>
          <a:prstGeom prst="arc">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7" name="Arc 96">
            <a:extLst>
              <a:ext uri="{FF2B5EF4-FFF2-40B4-BE49-F238E27FC236}">
                <a16:creationId xmlns:a16="http://schemas.microsoft.com/office/drawing/2014/main" id="{239EB809-52F3-27DE-361A-002D19FA126B}"/>
              </a:ext>
            </a:extLst>
          </p:cNvPr>
          <p:cNvSpPr/>
          <p:nvPr/>
        </p:nvSpPr>
        <p:spPr>
          <a:xfrm rot="8026398">
            <a:off x="4189878" y="695054"/>
            <a:ext cx="1878479" cy="1975958"/>
          </a:xfrm>
          <a:prstGeom prst="arc">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114" name="Graphic 113" descr="Germ with solid fill">
            <a:extLst>
              <a:ext uri="{FF2B5EF4-FFF2-40B4-BE49-F238E27FC236}">
                <a16:creationId xmlns:a16="http://schemas.microsoft.com/office/drawing/2014/main" id="{6324710B-864D-95EC-106F-72EBFBEF326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103128" y="3228570"/>
            <a:ext cx="274320" cy="274320"/>
          </a:xfrm>
          <a:prstGeom prst="rect">
            <a:avLst/>
          </a:prstGeom>
        </p:spPr>
      </p:pic>
      <p:sp>
        <p:nvSpPr>
          <p:cNvPr id="123" name="Flowchart: Connector 122">
            <a:extLst>
              <a:ext uri="{FF2B5EF4-FFF2-40B4-BE49-F238E27FC236}">
                <a16:creationId xmlns:a16="http://schemas.microsoft.com/office/drawing/2014/main" id="{BBF3DBBA-07B8-716C-6625-50CA49139C8C}"/>
              </a:ext>
            </a:extLst>
          </p:cNvPr>
          <p:cNvSpPr/>
          <p:nvPr/>
        </p:nvSpPr>
        <p:spPr>
          <a:xfrm>
            <a:off x="6126151" y="3063978"/>
            <a:ext cx="109728" cy="109728"/>
          </a:xfrm>
          <a:prstGeom prst="flowChartConnector">
            <a:avLst/>
          </a:prstGeom>
          <a:solidFill>
            <a:schemeClr val="accent4"/>
          </a:solidFill>
          <a:ln>
            <a:solidFill>
              <a:schemeClr val="accent4">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Flowchart: Connector 123">
            <a:extLst>
              <a:ext uri="{FF2B5EF4-FFF2-40B4-BE49-F238E27FC236}">
                <a16:creationId xmlns:a16="http://schemas.microsoft.com/office/drawing/2014/main" id="{9216E207-3EB3-64E8-CDDE-45C442CCDDC7}"/>
              </a:ext>
            </a:extLst>
          </p:cNvPr>
          <p:cNvSpPr/>
          <p:nvPr/>
        </p:nvSpPr>
        <p:spPr>
          <a:xfrm>
            <a:off x="4715124" y="2918119"/>
            <a:ext cx="109728" cy="109728"/>
          </a:xfrm>
          <a:prstGeom prst="flowChartConnector">
            <a:avLst/>
          </a:prstGeom>
          <a:solidFill>
            <a:schemeClr val="accent4"/>
          </a:solidFill>
          <a:ln>
            <a:solidFill>
              <a:schemeClr val="accent4">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Flowchart: Connector 124">
            <a:extLst>
              <a:ext uri="{FF2B5EF4-FFF2-40B4-BE49-F238E27FC236}">
                <a16:creationId xmlns:a16="http://schemas.microsoft.com/office/drawing/2014/main" id="{9D7E4464-ADF7-7689-8478-865270B91501}"/>
              </a:ext>
            </a:extLst>
          </p:cNvPr>
          <p:cNvSpPr/>
          <p:nvPr/>
        </p:nvSpPr>
        <p:spPr>
          <a:xfrm>
            <a:off x="5441503" y="3201070"/>
            <a:ext cx="109728" cy="109728"/>
          </a:xfrm>
          <a:prstGeom prst="flowChartConnector">
            <a:avLst/>
          </a:prstGeom>
          <a:solidFill>
            <a:schemeClr val="accent4"/>
          </a:solidFill>
          <a:ln>
            <a:solidFill>
              <a:schemeClr val="accent4">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6" name="Graphic 125" descr="Germ with solid fill">
            <a:extLst>
              <a:ext uri="{FF2B5EF4-FFF2-40B4-BE49-F238E27FC236}">
                <a16:creationId xmlns:a16="http://schemas.microsoft.com/office/drawing/2014/main" id="{71A05AE7-D62C-DCE3-457E-530DA870244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599495" y="3187349"/>
            <a:ext cx="256032" cy="256032"/>
          </a:xfrm>
          <a:prstGeom prst="rect">
            <a:avLst/>
          </a:prstGeom>
        </p:spPr>
      </p:pic>
      <p:sp>
        <p:nvSpPr>
          <p:cNvPr id="127" name="Flowchart: Connector 126">
            <a:extLst>
              <a:ext uri="{FF2B5EF4-FFF2-40B4-BE49-F238E27FC236}">
                <a16:creationId xmlns:a16="http://schemas.microsoft.com/office/drawing/2014/main" id="{0002BB77-A49D-7CC0-A565-6F496CC202B3}"/>
              </a:ext>
            </a:extLst>
          </p:cNvPr>
          <p:cNvSpPr/>
          <p:nvPr/>
        </p:nvSpPr>
        <p:spPr>
          <a:xfrm rot="18974392">
            <a:off x="5004365" y="3365182"/>
            <a:ext cx="109728" cy="109728"/>
          </a:xfrm>
          <a:prstGeom prst="flowChartConnector">
            <a:avLst/>
          </a:prstGeom>
          <a:solidFill>
            <a:srgbClr val="996600"/>
          </a:solidFill>
          <a:ln>
            <a:solidFill>
              <a:srgbClr val="9966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Flowchart: Connector 127">
            <a:extLst>
              <a:ext uri="{FF2B5EF4-FFF2-40B4-BE49-F238E27FC236}">
                <a16:creationId xmlns:a16="http://schemas.microsoft.com/office/drawing/2014/main" id="{9931B874-5AFB-C302-2EA2-86615CE2D0FC}"/>
              </a:ext>
            </a:extLst>
          </p:cNvPr>
          <p:cNvSpPr/>
          <p:nvPr/>
        </p:nvSpPr>
        <p:spPr>
          <a:xfrm rot="18974392">
            <a:off x="5852420" y="3125541"/>
            <a:ext cx="109728" cy="91440"/>
          </a:xfrm>
          <a:prstGeom prst="flowChartConnector">
            <a:avLst/>
          </a:prstGeom>
          <a:solidFill>
            <a:srgbClr val="996600"/>
          </a:solidFill>
          <a:ln>
            <a:solidFill>
              <a:srgbClr val="9966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Flowchart: Connector 128">
            <a:extLst>
              <a:ext uri="{FF2B5EF4-FFF2-40B4-BE49-F238E27FC236}">
                <a16:creationId xmlns:a16="http://schemas.microsoft.com/office/drawing/2014/main" id="{7FF6F020-2E69-7B9E-6B36-1DE01FEBC3EB}"/>
              </a:ext>
            </a:extLst>
          </p:cNvPr>
          <p:cNvSpPr/>
          <p:nvPr/>
        </p:nvSpPr>
        <p:spPr>
          <a:xfrm rot="18974392">
            <a:off x="6193811" y="3657094"/>
            <a:ext cx="109728" cy="109728"/>
          </a:xfrm>
          <a:prstGeom prst="flowChartConnector">
            <a:avLst/>
          </a:prstGeom>
          <a:solidFill>
            <a:srgbClr val="996600"/>
          </a:solidFill>
          <a:ln>
            <a:solidFill>
              <a:srgbClr val="9966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1" name="Group 130">
            <a:extLst>
              <a:ext uri="{FF2B5EF4-FFF2-40B4-BE49-F238E27FC236}">
                <a16:creationId xmlns:a16="http://schemas.microsoft.com/office/drawing/2014/main" id="{041E598E-E80B-5B05-2D15-0645BBB6A3BC}"/>
              </a:ext>
            </a:extLst>
          </p:cNvPr>
          <p:cNvGrpSpPr/>
          <p:nvPr/>
        </p:nvGrpSpPr>
        <p:grpSpPr>
          <a:xfrm>
            <a:off x="5470672" y="3347709"/>
            <a:ext cx="246888" cy="228600"/>
            <a:chOff x="4050177" y="2888386"/>
            <a:chExt cx="317414" cy="290221"/>
          </a:xfrm>
        </p:grpSpPr>
        <p:sp>
          <p:nvSpPr>
            <p:cNvPr id="132" name="Flowchart: Connector 131">
              <a:extLst>
                <a:ext uri="{FF2B5EF4-FFF2-40B4-BE49-F238E27FC236}">
                  <a16:creationId xmlns:a16="http://schemas.microsoft.com/office/drawing/2014/main" id="{E58C4E64-5F54-104C-1134-45163CABF1FC}"/>
                </a:ext>
              </a:extLst>
            </p:cNvPr>
            <p:cNvSpPr/>
            <p:nvPr/>
          </p:nvSpPr>
          <p:spPr>
            <a:xfrm rot="18974392">
              <a:off x="4091618" y="2927843"/>
              <a:ext cx="236406" cy="230496"/>
            </a:xfrm>
            <a:prstGeom prst="flowChartConnector">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Flowchart: Connector 132">
              <a:extLst>
                <a:ext uri="{FF2B5EF4-FFF2-40B4-BE49-F238E27FC236}">
                  <a16:creationId xmlns:a16="http://schemas.microsoft.com/office/drawing/2014/main" id="{8B40E100-017B-C54E-5612-2EF0CAC8F285}"/>
                </a:ext>
              </a:extLst>
            </p:cNvPr>
            <p:cNvSpPr/>
            <p:nvPr/>
          </p:nvSpPr>
          <p:spPr>
            <a:xfrm rot="18974392">
              <a:off x="4050177" y="3015764"/>
              <a:ext cx="180956" cy="162843"/>
            </a:xfrm>
            <a:prstGeom prst="flowChartConnector">
              <a:avLst/>
            </a:prstGeom>
            <a:solidFill>
              <a:schemeClr val="bg1"/>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Flowchart: Connector 133">
              <a:extLst>
                <a:ext uri="{FF2B5EF4-FFF2-40B4-BE49-F238E27FC236}">
                  <a16:creationId xmlns:a16="http://schemas.microsoft.com/office/drawing/2014/main" id="{D811E3B2-BBE2-21B4-7A6B-C8A051680B27}"/>
                </a:ext>
              </a:extLst>
            </p:cNvPr>
            <p:cNvSpPr/>
            <p:nvPr/>
          </p:nvSpPr>
          <p:spPr>
            <a:xfrm rot="18974392">
              <a:off x="4208536" y="2888386"/>
              <a:ext cx="159055" cy="140435"/>
            </a:xfrm>
            <a:prstGeom prst="flowChartConnector">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01649368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4"/>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500"/>
                                  </p:stCondLst>
                                  <p:childTnLst>
                                    <p:set>
                                      <p:cBhvr>
                                        <p:cTn id="9" dur="1" fill="hold">
                                          <p:stCondLst>
                                            <p:cond delay="0"/>
                                          </p:stCondLst>
                                        </p:cTn>
                                        <p:tgtEl>
                                          <p:spTgt spid="95"/>
                                        </p:tgtEl>
                                        <p:attrNameLst>
                                          <p:attrName>style.visibility</p:attrName>
                                        </p:attrNameLst>
                                      </p:cBhvr>
                                      <p:to>
                                        <p:strVal val="visible"/>
                                      </p:to>
                                    </p:set>
                                  </p:childTnLst>
                                </p:cTn>
                              </p:par>
                            </p:childTnLst>
                          </p:cTn>
                        </p:par>
                        <p:par>
                          <p:cTn id="10" fill="hold">
                            <p:stCondLst>
                              <p:cond delay="500"/>
                            </p:stCondLst>
                            <p:childTnLst>
                              <p:par>
                                <p:cTn id="11" presetID="1" presetClass="entr" presetSubtype="0" fill="hold" grpId="0" nodeType="afterEffect">
                                  <p:stCondLst>
                                    <p:cond delay="500"/>
                                  </p:stCondLst>
                                  <p:childTnLst>
                                    <p:set>
                                      <p:cBhvr>
                                        <p:cTn id="12" dur="1" fill="hold">
                                          <p:stCondLst>
                                            <p:cond delay="0"/>
                                          </p:stCondLst>
                                        </p:cTn>
                                        <p:tgtEl>
                                          <p:spTgt spid="96"/>
                                        </p:tgtEl>
                                        <p:attrNameLst>
                                          <p:attrName>style.visibility</p:attrName>
                                        </p:attrNameLst>
                                      </p:cBhvr>
                                      <p:to>
                                        <p:strVal val="visible"/>
                                      </p:to>
                                    </p:set>
                                  </p:childTnLst>
                                </p:cTn>
                              </p:par>
                            </p:childTnLst>
                          </p:cTn>
                        </p:par>
                        <p:par>
                          <p:cTn id="13" fill="hold">
                            <p:stCondLst>
                              <p:cond delay="1000"/>
                            </p:stCondLst>
                            <p:childTnLst>
                              <p:par>
                                <p:cTn id="14" presetID="1" presetClass="entr" presetSubtype="0" fill="hold" grpId="0" nodeType="afterEffect">
                                  <p:stCondLst>
                                    <p:cond delay="500"/>
                                  </p:stCondLst>
                                  <p:childTnLst>
                                    <p:set>
                                      <p:cBhvr>
                                        <p:cTn id="15" dur="1" fill="hold">
                                          <p:stCondLst>
                                            <p:cond delay="0"/>
                                          </p:stCondLst>
                                        </p:cTn>
                                        <p:tgtEl>
                                          <p:spTgt spid="97"/>
                                        </p:tgtEl>
                                        <p:attrNameLst>
                                          <p:attrName>style.visibility</p:attrName>
                                        </p:attrNameLst>
                                      </p:cBhvr>
                                      <p:to>
                                        <p:strVal val="visible"/>
                                      </p:to>
                                    </p:set>
                                  </p:childTnLst>
                                </p:cTn>
                              </p:par>
                            </p:childTnLst>
                          </p:cTn>
                        </p:par>
                        <p:par>
                          <p:cTn id="16" fill="hold">
                            <p:stCondLst>
                              <p:cond delay="1500"/>
                            </p:stCondLst>
                            <p:childTnLst>
                              <p:par>
                                <p:cTn id="17" presetID="42" presetClass="path" presetSubtype="0" accel="50000" decel="50000" fill="hold" grpId="0" nodeType="afterEffect">
                                  <p:stCondLst>
                                    <p:cond delay="250"/>
                                  </p:stCondLst>
                                  <p:childTnLst>
                                    <p:animMotion origin="layout" path="M 4.16667E-6 -3.33333E-6 L -0.01758 0.1919 " pathEditMode="relative" rAng="0" ptsTypes="AA">
                                      <p:cBhvr>
                                        <p:cTn id="18" dur="2000" fill="hold"/>
                                        <p:tgtEl>
                                          <p:spTgt spid="124"/>
                                        </p:tgtEl>
                                        <p:attrNameLst>
                                          <p:attrName>ppt_x</p:attrName>
                                          <p:attrName>ppt_y</p:attrName>
                                        </p:attrNameLst>
                                      </p:cBhvr>
                                      <p:rCtr x="-885" y="9583"/>
                                    </p:animMotion>
                                  </p:childTnLst>
                                </p:cTn>
                              </p:par>
                              <p:par>
                                <p:cTn id="19" presetID="42" presetClass="path" presetSubtype="0" accel="50000" decel="50000" fill="hold" nodeType="withEffect">
                                  <p:stCondLst>
                                    <p:cond delay="0"/>
                                  </p:stCondLst>
                                  <p:childTnLst>
                                    <p:animMotion origin="layout" path="M -4.16667E-7 -3.33333E-6 L -0.0401 0.09514 " pathEditMode="relative" rAng="0" ptsTypes="AA">
                                      <p:cBhvr>
                                        <p:cTn id="20" dur="2000" fill="hold"/>
                                        <p:tgtEl>
                                          <p:spTgt spid="126"/>
                                        </p:tgtEl>
                                        <p:attrNameLst>
                                          <p:attrName>ppt_x</p:attrName>
                                          <p:attrName>ppt_y</p:attrName>
                                        </p:attrNameLst>
                                      </p:cBhvr>
                                      <p:rCtr x="-2005" y="4745"/>
                                    </p:animMotion>
                                  </p:childTnLst>
                                </p:cTn>
                              </p:par>
                              <p:par>
                                <p:cTn id="21" presetID="42" presetClass="path" presetSubtype="0" accel="50000" decel="50000" fill="hold" grpId="0" nodeType="withEffect">
                                  <p:stCondLst>
                                    <p:cond delay="0"/>
                                  </p:stCondLst>
                                  <p:childTnLst>
                                    <p:animMotion origin="layout" path="M -3.75E-6 -1.11111E-6 L 0.00599 0.08403 " pathEditMode="relative" rAng="0" ptsTypes="AA">
                                      <p:cBhvr>
                                        <p:cTn id="22" dur="2000" fill="hold"/>
                                        <p:tgtEl>
                                          <p:spTgt spid="127"/>
                                        </p:tgtEl>
                                        <p:attrNameLst>
                                          <p:attrName>ppt_x</p:attrName>
                                          <p:attrName>ppt_y</p:attrName>
                                        </p:attrNameLst>
                                      </p:cBhvr>
                                      <p:rCtr x="299" y="4190"/>
                                    </p:animMotion>
                                  </p:childTnLst>
                                </p:cTn>
                              </p:par>
                              <p:par>
                                <p:cTn id="23" presetID="42" presetClass="path" presetSubtype="0" accel="50000" decel="50000" fill="hold" grpId="0" nodeType="withEffect">
                                  <p:stCondLst>
                                    <p:cond delay="0"/>
                                  </p:stCondLst>
                                  <p:childTnLst>
                                    <p:animMotion origin="layout" path="M 4.79167E-6 1.48148E-6 L -0.00704 0.12153 " pathEditMode="relative" rAng="0" ptsTypes="AA">
                                      <p:cBhvr>
                                        <p:cTn id="24" dur="2000" fill="hold"/>
                                        <p:tgtEl>
                                          <p:spTgt spid="128"/>
                                        </p:tgtEl>
                                        <p:attrNameLst>
                                          <p:attrName>ppt_x</p:attrName>
                                          <p:attrName>ppt_y</p:attrName>
                                        </p:attrNameLst>
                                      </p:cBhvr>
                                      <p:rCtr x="-352" y="6065"/>
                                    </p:animMotion>
                                  </p:childTnLst>
                                </p:cTn>
                              </p:par>
                              <p:par>
                                <p:cTn id="25" presetID="42" presetClass="path" presetSubtype="0" accel="50000" decel="50000" fill="hold" grpId="0" nodeType="withEffect">
                                  <p:stCondLst>
                                    <p:cond delay="0"/>
                                  </p:stCondLst>
                                  <p:childTnLst>
                                    <p:animMotion origin="layout" path="M -1.25E-6 1.48148E-6 L 0.00287 0.14977 " pathEditMode="relative" rAng="0" ptsTypes="AA">
                                      <p:cBhvr>
                                        <p:cTn id="26" dur="2000" fill="hold"/>
                                        <p:tgtEl>
                                          <p:spTgt spid="125"/>
                                        </p:tgtEl>
                                        <p:attrNameLst>
                                          <p:attrName>ppt_x</p:attrName>
                                          <p:attrName>ppt_y</p:attrName>
                                        </p:attrNameLst>
                                      </p:cBhvr>
                                      <p:rCtr x="143" y="7477"/>
                                    </p:animMotion>
                                  </p:childTnLst>
                                </p:cTn>
                              </p:par>
                              <p:par>
                                <p:cTn id="27" presetID="42" presetClass="path" presetSubtype="0" accel="50000" decel="50000" fill="hold" grpId="0" nodeType="withEffect">
                                  <p:stCondLst>
                                    <p:cond delay="0"/>
                                  </p:stCondLst>
                                  <p:childTnLst>
                                    <p:animMotion origin="layout" path="M -1.04167E-6 3.7037E-7 L -0.00143 0.1706 " pathEditMode="relative" rAng="0" ptsTypes="AA">
                                      <p:cBhvr>
                                        <p:cTn id="28" dur="2000" fill="hold"/>
                                        <p:tgtEl>
                                          <p:spTgt spid="123"/>
                                        </p:tgtEl>
                                        <p:attrNameLst>
                                          <p:attrName>ppt_x</p:attrName>
                                          <p:attrName>ppt_y</p:attrName>
                                        </p:attrNameLst>
                                      </p:cBhvr>
                                      <p:rCtr x="-78" y="8519"/>
                                    </p:animMotion>
                                  </p:childTnLst>
                                </p:cTn>
                              </p:par>
                              <p:par>
                                <p:cTn id="29" presetID="42" presetClass="path" presetSubtype="0" accel="50000" decel="50000" fill="hold" nodeType="withEffect">
                                  <p:stCondLst>
                                    <p:cond delay="0"/>
                                  </p:stCondLst>
                                  <p:childTnLst>
                                    <p:animMotion origin="layout" path="M 1.25E-6 -7.40741E-7 L 1.25E-6 0.13912 " pathEditMode="relative" rAng="0" ptsTypes="AA">
                                      <p:cBhvr>
                                        <p:cTn id="30" dur="2000" fill="hold"/>
                                        <p:tgtEl>
                                          <p:spTgt spid="114"/>
                                        </p:tgtEl>
                                        <p:attrNameLst>
                                          <p:attrName>ppt_x</p:attrName>
                                          <p:attrName>ppt_y</p:attrName>
                                        </p:attrNameLst>
                                      </p:cBhvr>
                                      <p:rCtr x="0" y="6944"/>
                                    </p:animMotion>
                                  </p:childTnLst>
                                </p:cTn>
                              </p:par>
                              <p:par>
                                <p:cTn id="31" presetID="42" presetClass="path" presetSubtype="0" accel="50000" decel="50000" fill="hold" grpId="0" nodeType="withEffect">
                                  <p:stCondLst>
                                    <p:cond delay="0"/>
                                  </p:stCondLst>
                                  <p:childTnLst>
                                    <p:animMotion origin="layout" path="M 0 -3.7037E-6 L -0.00456 0.13843 " pathEditMode="relative" rAng="0" ptsTypes="AA">
                                      <p:cBhvr>
                                        <p:cTn id="32" dur="2000" fill="hold"/>
                                        <p:tgtEl>
                                          <p:spTgt spid="129"/>
                                        </p:tgtEl>
                                        <p:attrNameLst>
                                          <p:attrName>ppt_x</p:attrName>
                                          <p:attrName>ppt_y</p:attrName>
                                        </p:attrNameLst>
                                      </p:cBhvr>
                                      <p:rCtr x="-234" y="6921"/>
                                    </p:animMotion>
                                  </p:childTnLst>
                                </p:cTn>
                              </p:par>
                              <p:par>
                                <p:cTn id="33" presetID="0" presetClass="path" presetSubtype="0" accel="50000" decel="50000" fill="hold" nodeType="withEffect">
                                  <p:stCondLst>
                                    <p:cond delay="0"/>
                                  </p:stCondLst>
                                  <p:childTnLst>
                                    <p:animMotion origin="layout" path="M -3.95833E-6 4.07407E-6 L -0.01106 0.10416 L -0.01106 0.18796 L -0.01211 0.33287 " pathEditMode="relative" rAng="0" ptsTypes="AAAA">
                                      <p:cBhvr>
                                        <p:cTn id="34" dur="2000" fill="hold"/>
                                        <p:tgtEl>
                                          <p:spTgt spid="98"/>
                                        </p:tgtEl>
                                        <p:attrNameLst>
                                          <p:attrName>ppt_x</p:attrName>
                                          <p:attrName>ppt_y</p:attrName>
                                        </p:attrNameLst>
                                      </p:cBhvr>
                                      <p:rCtr x="-612" y="16644"/>
                                    </p:animMotion>
                                  </p:childTnLst>
                                </p:cTn>
                              </p:par>
                              <p:par>
                                <p:cTn id="35" presetID="0" presetClass="path" presetSubtype="0" accel="50000" decel="50000" fill="hold" nodeType="withEffect">
                                  <p:stCondLst>
                                    <p:cond delay="0"/>
                                  </p:stCondLst>
                                  <p:childTnLst>
                                    <p:animMotion origin="layout" path="M -0.0013 0.00069 L 0.00117 0.05 L -0.00065 0.32917 " pathEditMode="relative" ptsTypes="AAA">
                                      <p:cBhvr>
                                        <p:cTn id="36" dur="2000" fill="hold"/>
                                        <p:tgtEl>
                                          <p:spTgt spid="102"/>
                                        </p:tgtEl>
                                        <p:attrNameLst>
                                          <p:attrName>ppt_x</p:attrName>
                                          <p:attrName>ppt_y</p:attrName>
                                        </p:attrNameLst>
                                      </p:cBhvr>
                                    </p:animMotion>
                                  </p:childTnLst>
                                </p:cTn>
                              </p:par>
                              <p:par>
                                <p:cTn id="37" presetID="0" presetClass="path" presetSubtype="0" accel="50000" decel="50000" fill="hold" nodeType="withEffect">
                                  <p:stCondLst>
                                    <p:cond delay="0"/>
                                  </p:stCondLst>
                                  <p:childTnLst>
                                    <p:animMotion origin="layout" path="M -0.00078 0.00069 L 0.00508 0.20301 L 0.00508 0.38357 " pathEditMode="relative" rAng="0" ptsTypes="AAA">
                                      <p:cBhvr>
                                        <p:cTn id="38" dur="2000" fill="hold"/>
                                        <p:tgtEl>
                                          <p:spTgt spid="110"/>
                                        </p:tgtEl>
                                        <p:attrNameLst>
                                          <p:attrName>ppt_x</p:attrName>
                                          <p:attrName>ppt_y</p:attrName>
                                        </p:attrNameLst>
                                      </p:cBhvr>
                                      <p:rCtr x="286" y="19144"/>
                                    </p:animMotion>
                                  </p:childTnLst>
                                </p:cTn>
                              </p:par>
                              <p:par>
                                <p:cTn id="39" presetID="0" presetClass="path" presetSubtype="0" accel="50000" decel="50000" fill="hold" nodeType="withEffect">
                                  <p:stCondLst>
                                    <p:cond delay="0"/>
                                  </p:stCondLst>
                                  <p:childTnLst>
                                    <p:animMotion origin="layout" path="M -1.45833E-6 4.07407E-6 L 0.00651 0.1537 L 0.00547 0.34838 " pathEditMode="relative" rAng="0" ptsTypes="AAA">
                                      <p:cBhvr>
                                        <p:cTn id="40" dur="2000" fill="hold"/>
                                        <p:tgtEl>
                                          <p:spTgt spid="106"/>
                                        </p:tgtEl>
                                        <p:attrNameLst>
                                          <p:attrName>ppt_x</p:attrName>
                                          <p:attrName>ppt_y</p:attrName>
                                        </p:attrNameLst>
                                      </p:cBhvr>
                                      <p:rCtr x="326" y="17407"/>
                                    </p:animMotion>
                                  </p:childTnLst>
                                </p:cTn>
                              </p:par>
                              <p:par>
                                <p:cTn id="41" presetID="0" presetClass="path" presetSubtype="0" accel="50000" decel="50000" fill="hold" nodeType="withEffect">
                                  <p:stCondLst>
                                    <p:cond delay="0"/>
                                  </p:stCondLst>
                                  <p:childTnLst>
                                    <p:animMotion origin="layout" path="M -0.00052 0.00209 L 0.00807 0.10787 L 0.00586 0.32662 " pathEditMode="relative" ptsTypes="AAA">
                                      <p:cBhvr>
                                        <p:cTn id="42" dur="2000" fill="hold"/>
                                        <p:tgtEl>
                                          <p:spTgt spid="119"/>
                                        </p:tgtEl>
                                        <p:attrNameLst>
                                          <p:attrName>ppt_x</p:attrName>
                                          <p:attrName>ppt_y</p:attrName>
                                        </p:attrNameLst>
                                      </p:cBhvr>
                                    </p:animMotion>
                                  </p:childTnLst>
                                </p:cTn>
                              </p:par>
                              <p:par>
                                <p:cTn id="43" presetID="0" presetClass="path" presetSubtype="0" accel="50000" decel="50000" fill="hold" nodeType="withEffect">
                                  <p:stCondLst>
                                    <p:cond delay="0"/>
                                  </p:stCondLst>
                                  <p:childTnLst>
                                    <p:animMotion origin="layout" path="M -3.33333E-6 7.37257E-18 L 0.00378 0.14815 L 0.00222 0.41644 " pathEditMode="relative" rAng="0" ptsTypes="AAA">
                                      <p:cBhvr>
                                        <p:cTn id="44" dur="2000" fill="hold"/>
                                        <p:tgtEl>
                                          <p:spTgt spid="115"/>
                                        </p:tgtEl>
                                        <p:attrNameLst>
                                          <p:attrName>ppt_x</p:attrName>
                                          <p:attrName>ppt_y</p:attrName>
                                        </p:attrNameLst>
                                      </p:cBhvr>
                                      <p:rCtr x="182" y="20810"/>
                                    </p:animMotion>
                                  </p:childTnLst>
                                </p:cTn>
                              </p:par>
                              <p:par>
                                <p:cTn id="45" presetID="0" presetClass="path" presetSubtype="0" accel="50000" decel="50000" fill="hold" nodeType="withEffect">
                                  <p:stCondLst>
                                    <p:cond delay="0"/>
                                  </p:stCondLst>
                                  <p:childTnLst>
                                    <p:animMotion origin="layout" path="M -0.00078 0.0007 L -0.00703 0.19977 L -0.00703 0.37778 " pathEditMode="relative" rAng="0" ptsTypes="AAA">
                                      <p:cBhvr>
                                        <p:cTn id="46" dur="2000" fill="hold"/>
                                        <p:tgtEl>
                                          <p:spTgt spid="131"/>
                                        </p:tgtEl>
                                        <p:attrNameLst>
                                          <p:attrName>ppt_x</p:attrName>
                                          <p:attrName>ppt_y</p:attrName>
                                        </p:attrNameLst>
                                      </p:cBhvr>
                                      <p:rCtr x="-313" y="1884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 grpId="0" animBg="1"/>
      <p:bldP spid="95" grpId="0" animBg="1"/>
      <p:bldP spid="96" grpId="0" animBg="1"/>
      <p:bldP spid="97" grpId="0" animBg="1"/>
      <p:bldP spid="123" grpId="0" animBg="1"/>
      <p:bldP spid="124" grpId="0" animBg="1"/>
      <p:bldP spid="125" grpId="0" animBg="1"/>
      <p:bldP spid="127" grpId="0" animBg="1"/>
      <p:bldP spid="128" grpId="0" animBg="1"/>
      <p:bldP spid="12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295F8E4F-B2B4-C12E-D63C-25F252E5D0C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F95BC88-8BE3-B9BD-12DE-73959A8CDC7A}"/>
              </a:ext>
            </a:extLst>
          </p:cNvPr>
          <p:cNvSpPr>
            <a:spLocks noGrp="1"/>
          </p:cNvSpPr>
          <p:nvPr>
            <p:ph type="sldNum" sz="quarter" idx="12"/>
          </p:nvPr>
        </p:nvSpPr>
        <p:spPr/>
        <p:txBody>
          <a:bodyPr/>
          <a:lstStyle/>
          <a:p>
            <a:fld id="{A5AEF524-62EC-C340-82A1-9F47B6C43E55}" type="slidenum">
              <a:rPr lang="en-US" smtClean="0"/>
              <a:t>13</a:t>
            </a:fld>
            <a:endParaRPr lang="en-US"/>
          </a:p>
        </p:txBody>
      </p:sp>
      <p:sp>
        <p:nvSpPr>
          <p:cNvPr id="5" name="Title 4">
            <a:extLst>
              <a:ext uri="{FF2B5EF4-FFF2-40B4-BE49-F238E27FC236}">
                <a16:creationId xmlns:a16="http://schemas.microsoft.com/office/drawing/2014/main" id="{59C1C65F-D06D-C7C5-3DF1-7526AD8505EA}"/>
              </a:ext>
            </a:extLst>
          </p:cNvPr>
          <p:cNvSpPr>
            <a:spLocks noGrp="1"/>
          </p:cNvSpPr>
          <p:nvPr>
            <p:ph type="title"/>
          </p:nvPr>
        </p:nvSpPr>
        <p:spPr/>
        <p:txBody>
          <a:bodyPr/>
          <a:lstStyle/>
          <a:p>
            <a:r>
              <a:rPr lang="en-US"/>
              <a:t>Final Concept </a:t>
            </a:r>
          </a:p>
        </p:txBody>
      </p:sp>
      <p:sp>
        <p:nvSpPr>
          <p:cNvPr id="8" name="Text Placeholder 3">
            <a:extLst>
              <a:ext uri="{FF2B5EF4-FFF2-40B4-BE49-F238E27FC236}">
                <a16:creationId xmlns:a16="http://schemas.microsoft.com/office/drawing/2014/main" id="{3E2163B9-DD3F-16A5-3CFE-206F9B578DF9}"/>
              </a:ext>
            </a:extLst>
          </p:cNvPr>
          <p:cNvSpPr txBox="1">
            <a:spLocks/>
          </p:cNvSpPr>
          <p:nvPr/>
        </p:nvSpPr>
        <p:spPr>
          <a:xfrm>
            <a:off x="10687155" y="12152"/>
            <a:ext cx="1504845" cy="4801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600">
                <a:solidFill>
                  <a:schemeClr val="bg1"/>
                </a:solidFill>
                <a:latin typeface="Arial" panose="020B0604020202020204" pitchFamily="34" charset="0"/>
                <a:cs typeface="Arial" panose="020B0604020202020204" pitchFamily="34" charset="0"/>
              </a:rPr>
              <a:t>Lily Thompson</a:t>
            </a:r>
          </a:p>
        </p:txBody>
      </p:sp>
      <p:sp>
        <p:nvSpPr>
          <p:cNvPr id="11" name="Text Placeholder 3">
            <a:extLst>
              <a:ext uri="{FF2B5EF4-FFF2-40B4-BE49-F238E27FC236}">
                <a16:creationId xmlns:a16="http://schemas.microsoft.com/office/drawing/2014/main" id="{1513177C-6220-C09B-40EB-CC55504ECDBA}"/>
              </a:ext>
            </a:extLst>
          </p:cNvPr>
          <p:cNvSpPr txBox="1">
            <a:spLocks/>
          </p:cNvSpPr>
          <p:nvPr/>
        </p:nvSpPr>
        <p:spPr>
          <a:xfrm>
            <a:off x="10728720" y="12152"/>
            <a:ext cx="1504845" cy="4801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sz="1600">
              <a:solidFill>
                <a:schemeClr val="bg1"/>
              </a:solidFill>
              <a:latin typeface="Arial" panose="020B0604020202020204" pitchFamily="34" charset="0"/>
              <a:cs typeface="Arial" panose="020B0604020202020204" pitchFamily="34" charset="0"/>
            </a:endParaRPr>
          </a:p>
        </p:txBody>
      </p:sp>
      <p:grpSp>
        <p:nvGrpSpPr>
          <p:cNvPr id="141" name="Group 140">
            <a:extLst>
              <a:ext uri="{FF2B5EF4-FFF2-40B4-BE49-F238E27FC236}">
                <a16:creationId xmlns:a16="http://schemas.microsoft.com/office/drawing/2014/main" id="{989D53E1-0477-8DBB-80CD-E692F2C7B744}"/>
              </a:ext>
            </a:extLst>
          </p:cNvPr>
          <p:cNvGrpSpPr/>
          <p:nvPr/>
        </p:nvGrpSpPr>
        <p:grpSpPr>
          <a:xfrm>
            <a:off x="631125" y="1873702"/>
            <a:ext cx="4079631" cy="3620750"/>
            <a:chOff x="1568529" y="2212503"/>
            <a:chExt cx="4079631" cy="3620750"/>
          </a:xfrm>
        </p:grpSpPr>
        <p:grpSp>
          <p:nvGrpSpPr>
            <p:cNvPr id="99" name="Group 98">
              <a:extLst>
                <a:ext uri="{FF2B5EF4-FFF2-40B4-BE49-F238E27FC236}">
                  <a16:creationId xmlns:a16="http://schemas.microsoft.com/office/drawing/2014/main" id="{8F74E385-9486-CE26-5D6D-DBE00C8F0190}"/>
                </a:ext>
              </a:extLst>
            </p:cNvPr>
            <p:cNvGrpSpPr/>
            <p:nvPr/>
          </p:nvGrpSpPr>
          <p:grpSpPr>
            <a:xfrm>
              <a:off x="2187298" y="2212503"/>
              <a:ext cx="2842092" cy="2909052"/>
              <a:chOff x="1298984" y="2081048"/>
              <a:chExt cx="2842092" cy="2909052"/>
            </a:xfrm>
          </p:grpSpPr>
          <p:grpSp>
            <p:nvGrpSpPr>
              <p:cNvPr id="48" name="Group 47">
                <a:extLst>
                  <a:ext uri="{FF2B5EF4-FFF2-40B4-BE49-F238E27FC236}">
                    <a16:creationId xmlns:a16="http://schemas.microsoft.com/office/drawing/2014/main" id="{1B123F3E-BB67-8F4F-2A82-FA67B69458A4}"/>
                  </a:ext>
                </a:extLst>
              </p:cNvPr>
              <p:cNvGrpSpPr/>
              <p:nvPr/>
            </p:nvGrpSpPr>
            <p:grpSpPr>
              <a:xfrm>
                <a:off x="1298984" y="2081048"/>
                <a:ext cx="2842092" cy="2909052"/>
                <a:chOff x="2865025" y="2765050"/>
                <a:chExt cx="2171306" cy="2456474"/>
              </a:xfrm>
            </p:grpSpPr>
            <p:grpSp>
              <p:nvGrpSpPr>
                <p:cNvPr id="15" name="Group 14">
                  <a:extLst>
                    <a:ext uri="{FF2B5EF4-FFF2-40B4-BE49-F238E27FC236}">
                      <a16:creationId xmlns:a16="http://schemas.microsoft.com/office/drawing/2014/main" id="{C996FC28-BAF9-4315-CD88-1A324D6881AC}"/>
                    </a:ext>
                  </a:extLst>
                </p:cNvPr>
                <p:cNvGrpSpPr/>
                <p:nvPr/>
              </p:nvGrpSpPr>
              <p:grpSpPr>
                <a:xfrm>
                  <a:off x="2865025" y="2765050"/>
                  <a:ext cx="2171306" cy="1937154"/>
                  <a:chOff x="2592645" y="1713188"/>
                  <a:chExt cx="5468789" cy="4309240"/>
                </a:xfrm>
              </p:grpSpPr>
              <p:sp>
                <p:nvSpPr>
                  <p:cNvPr id="16" name="Rectangle: Rounded Corners 15">
                    <a:extLst>
                      <a:ext uri="{FF2B5EF4-FFF2-40B4-BE49-F238E27FC236}">
                        <a16:creationId xmlns:a16="http://schemas.microsoft.com/office/drawing/2014/main" id="{DEAAAB03-2096-B528-289B-FDEDB71FCFF4}"/>
                      </a:ext>
                    </a:extLst>
                  </p:cNvPr>
                  <p:cNvSpPr/>
                  <p:nvPr/>
                </p:nvSpPr>
                <p:spPr>
                  <a:xfrm>
                    <a:off x="2592645" y="1920157"/>
                    <a:ext cx="5468786" cy="4102271"/>
                  </a:xfrm>
                  <a:prstGeom prst="roundRect">
                    <a:avLst/>
                  </a:prstGeom>
                  <a:solidFill>
                    <a:schemeClr val="accent3">
                      <a:lumMod val="20000"/>
                      <a:lumOff val="80000"/>
                    </a:schemeClr>
                  </a:solidFill>
                  <a:ln>
                    <a:solidFill>
                      <a:schemeClr val="accent3">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Rounded Corners 16">
                    <a:extLst>
                      <a:ext uri="{FF2B5EF4-FFF2-40B4-BE49-F238E27FC236}">
                        <a16:creationId xmlns:a16="http://schemas.microsoft.com/office/drawing/2014/main" id="{2EB21AA1-6803-AE65-180C-E47A5C97FC15}"/>
                      </a:ext>
                    </a:extLst>
                  </p:cNvPr>
                  <p:cNvSpPr/>
                  <p:nvPr/>
                </p:nvSpPr>
                <p:spPr>
                  <a:xfrm>
                    <a:off x="2592645" y="1713188"/>
                    <a:ext cx="5468789" cy="529136"/>
                  </a:xfrm>
                  <a:prstGeom prst="roundRect">
                    <a:avLst/>
                  </a:prstGeom>
                  <a:solidFill>
                    <a:schemeClr val="accent3">
                      <a:lumMod val="40000"/>
                      <a:lumOff val="60000"/>
                    </a:schemeClr>
                  </a:solidFill>
                  <a:ln>
                    <a:solidFill>
                      <a:schemeClr val="accent3">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C4E0255E-5496-64CC-C2F8-5A75BB10B007}"/>
                      </a:ext>
                    </a:extLst>
                  </p:cNvPr>
                  <p:cNvSpPr/>
                  <p:nvPr/>
                </p:nvSpPr>
                <p:spPr>
                  <a:xfrm flipH="1">
                    <a:off x="5230472" y="2318414"/>
                    <a:ext cx="193128" cy="3627922"/>
                  </a:xfrm>
                  <a:prstGeom prst="rect">
                    <a:avLst/>
                  </a:prstGeom>
                  <a:solidFill>
                    <a:schemeClr val="bg1"/>
                  </a:solidFill>
                  <a:ln w="28575">
                    <a:solidFill>
                      <a:schemeClr val="bg1"/>
                    </a:solidFill>
                  </a:ln>
                  <a:effectLst>
                    <a:softEdge rad="127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 name="Group 18">
                  <a:extLst>
                    <a:ext uri="{FF2B5EF4-FFF2-40B4-BE49-F238E27FC236}">
                      <a16:creationId xmlns:a16="http://schemas.microsoft.com/office/drawing/2014/main" id="{30BEC61B-8828-74DB-9AD3-50D6F2AB0B47}"/>
                    </a:ext>
                  </a:extLst>
                </p:cNvPr>
                <p:cNvGrpSpPr/>
                <p:nvPr/>
              </p:nvGrpSpPr>
              <p:grpSpPr>
                <a:xfrm>
                  <a:off x="4162511" y="3135973"/>
                  <a:ext cx="281336" cy="254008"/>
                  <a:chOff x="4058995" y="2897257"/>
                  <a:chExt cx="291613" cy="309906"/>
                </a:xfrm>
              </p:grpSpPr>
              <p:sp>
                <p:nvSpPr>
                  <p:cNvPr id="20" name="Flowchart: Connector 19">
                    <a:extLst>
                      <a:ext uri="{FF2B5EF4-FFF2-40B4-BE49-F238E27FC236}">
                        <a16:creationId xmlns:a16="http://schemas.microsoft.com/office/drawing/2014/main" id="{D24C8F9A-1397-35D7-1611-D160D911A043}"/>
                      </a:ext>
                    </a:extLst>
                  </p:cNvPr>
                  <p:cNvSpPr/>
                  <p:nvPr/>
                </p:nvSpPr>
                <p:spPr>
                  <a:xfrm rot="18974392">
                    <a:off x="4105139" y="2938343"/>
                    <a:ext cx="202750" cy="263778"/>
                  </a:xfrm>
                  <a:prstGeom prst="flowChartConnector">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lowchart: Connector 20">
                    <a:extLst>
                      <a:ext uri="{FF2B5EF4-FFF2-40B4-BE49-F238E27FC236}">
                        <a16:creationId xmlns:a16="http://schemas.microsoft.com/office/drawing/2014/main" id="{D2C7851D-0A72-A2AE-935D-6190EFC52AFD}"/>
                      </a:ext>
                    </a:extLst>
                  </p:cNvPr>
                  <p:cNvSpPr/>
                  <p:nvPr/>
                </p:nvSpPr>
                <p:spPr>
                  <a:xfrm rot="18974392">
                    <a:off x="4058995" y="3037592"/>
                    <a:ext cx="130339" cy="169571"/>
                  </a:xfrm>
                  <a:prstGeom prst="flowChartConnector">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lowchart: Connector 21">
                    <a:extLst>
                      <a:ext uri="{FF2B5EF4-FFF2-40B4-BE49-F238E27FC236}">
                        <a16:creationId xmlns:a16="http://schemas.microsoft.com/office/drawing/2014/main" id="{423968A7-D0BA-96AA-2EBA-4748D1F39B55}"/>
                      </a:ext>
                    </a:extLst>
                  </p:cNvPr>
                  <p:cNvSpPr/>
                  <p:nvPr/>
                </p:nvSpPr>
                <p:spPr>
                  <a:xfrm rot="18974392">
                    <a:off x="4220269" y="2897257"/>
                    <a:ext cx="130339" cy="169572"/>
                  </a:xfrm>
                  <a:prstGeom prst="flowChartConnector">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1" name="Group 30">
                  <a:extLst>
                    <a:ext uri="{FF2B5EF4-FFF2-40B4-BE49-F238E27FC236}">
                      <a16:creationId xmlns:a16="http://schemas.microsoft.com/office/drawing/2014/main" id="{297274B5-D970-55A8-1F79-914E1358E5AB}"/>
                    </a:ext>
                  </a:extLst>
                </p:cNvPr>
                <p:cNvGrpSpPr/>
                <p:nvPr/>
              </p:nvGrpSpPr>
              <p:grpSpPr>
                <a:xfrm>
                  <a:off x="3460327" y="3161198"/>
                  <a:ext cx="265263" cy="267971"/>
                  <a:chOff x="6692462" y="4916211"/>
                  <a:chExt cx="320042" cy="393363"/>
                </a:xfrm>
              </p:grpSpPr>
              <p:sp>
                <p:nvSpPr>
                  <p:cNvPr id="32" name="Flowchart: Connector 31">
                    <a:extLst>
                      <a:ext uri="{FF2B5EF4-FFF2-40B4-BE49-F238E27FC236}">
                        <a16:creationId xmlns:a16="http://schemas.microsoft.com/office/drawing/2014/main" id="{206E668F-9906-63F3-2259-2CEEAF6DFFAC}"/>
                      </a:ext>
                    </a:extLst>
                  </p:cNvPr>
                  <p:cNvSpPr/>
                  <p:nvPr/>
                </p:nvSpPr>
                <p:spPr>
                  <a:xfrm>
                    <a:off x="6692462" y="4916211"/>
                    <a:ext cx="261283" cy="351370"/>
                  </a:xfrm>
                  <a:prstGeom prst="flowChartConnector">
                    <a:avLst/>
                  </a:prstGeom>
                  <a:solidFill>
                    <a:schemeClr val="accent5">
                      <a:lumMod val="40000"/>
                      <a:lumOff val="60000"/>
                    </a:schemeClr>
                  </a:solidFill>
                  <a:ln>
                    <a:solidFill>
                      <a:schemeClr val="accent5">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Flowchart: Connector 32">
                    <a:extLst>
                      <a:ext uri="{FF2B5EF4-FFF2-40B4-BE49-F238E27FC236}">
                        <a16:creationId xmlns:a16="http://schemas.microsoft.com/office/drawing/2014/main" id="{20E15219-5952-9DBC-B033-E687B5FE23F0}"/>
                      </a:ext>
                    </a:extLst>
                  </p:cNvPr>
                  <p:cNvSpPr/>
                  <p:nvPr/>
                </p:nvSpPr>
                <p:spPr>
                  <a:xfrm>
                    <a:off x="6875344" y="5128222"/>
                    <a:ext cx="137160" cy="181352"/>
                  </a:xfrm>
                  <a:prstGeom prst="flowChartConnector">
                    <a:avLst/>
                  </a:prstGeom>
                  <a:solidFill>
                    <a:srgbClr val="09BA61"/>
                  </a:solidFill>
                  <a:ln>
                    <a:solidFill>
                      <a:srgbClr val="09BA6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4" name="Group 33">
                  <a:extLst>
                    <a:ext uri="{FF2B5EF4-FFF2-40B4-BE49-F238E27FC236}">
                      <a16:creationId xmlns:a16="http://schemas.microsoft.com/office/drawing/2014/main" id="{D863F0F0-730F-AB44-9BA9-4ED9B2DA755E}"/>
                    </a:ext>
                  </a:extLst>
                </p:cNvPr>
                <p:cNvGrpSpPr/>
                <p:nvPr/>
              </p:nvGrpSpPr>
              <p:grpSpPr>
                <a:xfrm>
                  <a:off x="3508311" y="4218332"/>
                  <a:ext cx="265263" cy="267971"/>
                  <a:chOff x="6692462" y="4916211"/>
                  <a:chExt cx="320042" cy="393363"/>
                </a:xfrm>
              </p:grpSpPr>
              <p:sp>
                <p:nvSpPr>
                  <p:cNvPr id="35" name="Flowchart: Connector 34">
                    <a:extLst>
                      <a:ext uri="{FF2B5EF4-FFF2-40B4-BE49-F238E27FC236}">
                        <a16:creationId xmlns:a16="http://schemas.microsoft.com/office/drawing/2014/main" id="{F4536CA3-291A-1202-55C7-F2D8548DD52F}"/>
                      </a:ext>
                    </a:extLst>
                  </p:cNvPr>
                  <p:cNvSpPr/>
                  <p:nvPr/>
                </p:nvSpPr>
                <p:spPr>
                  <a:xfrm>
                    <a:off x="6692462" y="4916211"/>
                    <a:ext cx="261283" cy="351370"/>
                  </a:xfrm>
                  <a:prstGeom prst="flowChartConnector">
                    <a:avLst/>
                  </a:prstGeom>
                  <a:solidFill>
                    <a:schemeClr val="accent5">
                      <a:lumMod val="40000"/>
                      <a:lumOff val="60000"/>
                    </a:schemeClr>
                  </a:solidFill>
                  <a:ln>
                    <a:solidFill>
                      <a:schemeClr val="accent5">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Flowchart: Connector 35">
                    <a:extLst>
                      <a:ext uri="{FF2B5EF4-FFF2-40B4-BE49-F238E27FC236}">
                        <a16:creationId xmlns:a16="http://schemas.microsoft.com/office/drawing/2014/main" id="{EE29DDD3-BC29-EDDA-7B22-53225B468E0E}"/>
                      </a:ext>
                    </a:extLst>
                  </p:cNvPr>
                  <p:cNvSpPr/>
                  <p:nvPr/>
                </p:nvSpPr>
                <p:spPr>
                  <a:xfrm>
                    <a:off x="6875344" y="5128222"/>
                    <a:ext cx="137160" cy="181352"/>
                  </a:xfrm>
                  <a:prstGeom prst="flowChartConnector">
                    <a:avLst/>
                  </a:prstGeom>
                  <a:solidFill>
                    <a:srgbClr val="09BA61"/>
                  </a:solidFill>
                  <a:ln>
                    <a:solidFill>
                      <a:srgbClr val="09BA6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7" name="Group 36">
                  <a:extLst>
                    <a:ext uri="{FF2B5EF4-FFF2-40B4-BE49-F238E27FC236}">
                      <a16:creationId xmlns:a16="http://schemas.microsoft.com/office/drawing/2014/main" id="{A7C90104-D573-80F6-F3C9-89BFF28FC9BB}"/>
                    </a:ext>
                  </a:extLst>
                </p:cNvPr>
                <p:cNvGrpSpPr/>
                <p:nvPr/>
              </p:nvGrpSpPr>
              <p:grpSpPr>
                <a:xfrm>
                  <a:off x="3289853" y="3796305"/>
                  <a:ext cx="265263" cy="267971"/>
                  <a:chOff x="6692462" y="4916211"/>
                  <a:chExt cx="320042" cy="393363"/>
                </a:xfrm>
              </p:grpSpPr>
              <p:sp>
                <p:nvSpPr>
                  <p:cNvPr id="38" name="Flowchart: Connector 37">
                    <a:extLst>
                      <a:ext uri="{FF2B5EF4-FFF2-40B4-BE49-F238E27FC236}">
                        <a16:creationId xmlns:a16="http://schemas.microsoft.com/office/drawing/2014/main" id="{50A2F30B-9E1E-DBC9-1ACC-C0378D1E78DC}"/>
                      </a:ext>
                    </a:extLst>
                  </p:cNvPr>
                  <p:cNvSpPr/>
                  <p:nvPr/>
                </p:nvSpPr>
                <p:spPr>
                  <a:xfrm>
                    <a:off x="6692462" y="4916211"/>
                    <a:ext cx="261283" cy="351370"/>
                  </a:xfrm>
                  <a:prstGeom prst="flowChartConnector">
                    <a:avLst/>
                  </a:prstGeom>
                  <a:solidFill>
                    <a:schemeClr val="accent5">
                      <a:lumMod val="40000"/>
                      <a:lumOff val="60000"/>
                    </a:schemeClr>
                  </a:solidFill>
                  <a:ln>
                    <a:solidFill>
                      <a:schemeClr val="accent5">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Flowchart: Connector 38">
                    <a:extLst>
                      <a:ext uri="{FF2B5EF4-FFF2-40B4-BE49-F238E27FC236}">
                        <a16:creationId xmlns:a16="http://schemas.microsoft.com/office/drawing/2014/main" id="{D25433B5-B710-B95C-8E1F-CF72E1CF18F9}"/>
                      </a:ext>
                    </a:extLst>
                  </p:cNvPr>
                  <p:cNvSpPr/>
                  <p:nvPr/>
                </p:nvSpPr>
                <p:spPr>
                  <a:xfrm>
                    <a:off x="6875344" y="5128222"/>
                    <a:ext cx="137160" cy="181352"/>
                  </a:xfrm>
                  <a:prstGeom prst="flowChartConnector">
                    <a:avLst/>
                  </a:prstGeom>
                  <a:solidFill>
                    <a:srgbClr val="09BA61"/>
                  </a:solidFill>
                  <a:ln>
                    <a:solidFill>
                      <a:srgbClr val="09BA6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4" name="Arrow: Right 43">
                  <a:extLst>
                    <a:ext uri="{FF2B5EF4-FFF2-40B4-BE49-F238E27FC236}">
                      <a16:creationId xmlns:a16="http://schemas.microsoft.com/office/drawing/2014/main" id="{892A7EEC-696B-B6AA-7C90-17386855D2D1}"/>
                    </a:ext>
                  </a:extLst>
                </p:cNvPr>
                <p:cNvSpPr/>
                <p:nvPr/>
              </p:nvSpPr>
              <p:spPr>
                <a:xfrm flipH="1">
                  <a:off x="3371300" y="4881713"/>
                  <a:ext cx="1164376" cy="339811"/>
                </a:xfrm>
                <a:prstGeom prst="rightArrow">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Flowchart: Connector 44">
                  <a:extLst>
                    <a:ext uri="{FF2B5EF4-FFF2-40B4-BE49-F238E27FC236}">
                      <a16:creationId xmlns:a16="http://schemas.microsoft.com/office/drawing/2014/main" id="{1C79B440-15FC-2CBE-92BB-80C382EFAD10}"/>
                    </a:ext>
                  </a:extLst>
                </p:cNvPr>
                <p:cNvSpPr/>
                <p:nvPr/>
              </p:nvSpPr>
              <p:spPr>
                <a:xfrm rot="18974392">
                  <a:off x="4196423" y="3717999"/>
                  <a:ext cx="68667" cy="77214"/>
                </a:xfrm>
                <a:prstGeom prst="flowChartConnector">
                  <a:avLst/>
                </a:prstGeom>
                <a:solidFill>
                  <a:srgbClr val="996600"/>
                </a:solidFill>
                <a:ln>
                  <a:solidFill>
                    <a:srgbClr val="9966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Flowchart: Connector 45">
                  <a:extLst>
                    <a:ext uri="{FF2B5EF4-FFF2-40B4-BE49-F238E27FC236}">
                      <a16:creationId xmlns:a16="http://schemas.microsoft.com/office/drawing/2014/main" id="{631107CA-B2F1-CC50-6919-6D89DC9C6304}"/>
                    </a:ext>
                  </a:extLst>
                </p:cNvPr>
                <p:cNvSpPr/>
                <p:nvPr/>
              </p:nvSpPr>
              <p:spPr>
                <a:xfrm rot="18974392">
                  <a:off x="4430901" y="4390224"/>
                  <a:ext cx="68667" cy="77214"/>
                </a:xfrm>
                <a:prstGeom prst="flowChartConnector">
                  <a:avLst/>
                </a:prstGeom>
                <a:solidFill>
                  <a:srgbClr val="996600"/>
                </a:solidFill>
                <a:ln>
                  <a:solidFill>
                    <a:srgbClr val="9966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0" name="Group 89">
                <a:extLst>
                  <a:ext uri="{FF2B5EF4-FFF2-40B4-BE49-F238E27FC236}">
                    <a16:creationId xmlns:a16="http://schemas.microsoft.com/office/drawing/2014/main" id="{8C6521A4-6651-4CB5-FFD9-2B718B8C6B50}"/>
                  </a:ext>
                </a:extLst>
              </p:cNvPr>
              <p:cNvGrpSpPr/>
              <p:nvPr/>
            </p:nvGrpSpPr>
            <p:grpSpPr>
              <a:xfrm>
                <a:off x="3558723" y="2833647"/>
                <a:ext cx="368250" cy="300806"/>
                <a:chOff x="4275026" y="2331671"/>
                <a:chExt cx="368250" cy="300806"/>
              </a:xfrm>
            </p:grpSpPr>
            <p:sp>
              <p:nvSpPr>
                <p:cNvPr id="87" name="Flowchart: Connector 86">
                  <a:extLst>
                    <a:ext uri="{FF2B5EF4-FFF2-40B4-BE49-F238E27FC236}">
                      <a16:creationId xmlns:a16="http://schemas.microsoft.com/office/drawing/2014/main" id="{D20402EF-B014-CC80-206F-EB8A270E3BAC}"/>
                    </a:ext>
                  </a:extLst>
                </p:cNvPr>
                <p:cNvSpPr/>
                <p:nvPr/>
              </p:nvSpPr>
              <p:spPr>
                <a:xfrm rot="18974392">
                  <a:off x="4333297" y="2371551"/>
                  <a:ext cx="256033" cy="256032"/>
                </a:xfrm>
                <a:prstGeom prst="flowChartConnector">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Flowchart: Connector 87">
                  <a:extLst>
                    <a:ext uri="{FF2B5EF4-FFF2-40B4-BE49-F238E27FC236}">
                      <a16:creationId xmlns:a16="http://schemas.microsoft.com/office/drawing/2014/main" id="{E7090D51-4DA1-EF3E-837B-2C5A361D101D}"/>
                    </a:ext>
                  </a:extLst>
                </p:cNvPr>
                <p:cNvSpPr/>
                <p:nvPr/>
              </p:nvSpPr>
              <p:spPr>
                <a:xfrm rot="18974392">
                  <a:off x="4275026" y="2467885"/>
                  <a:ext cx="164593" cy="164592"/>
                </a:xfrm>
                <a:prstGeom prst="flowChartConnector">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Flowchart: Connector 88">
                  <a:extLst>
                    <a:ext uri="{FF2B5EF4-FFF2-40B4-BE49-F238E27FC236}">
                      <a16:creationId xmlns:a16="http://schemas.microsoft.com/office/drawing/2014/main" id="{8A5E349C-63D5-F814-B717-E798758B5455}"/>
                    </a:ext>
                  </a:extLst>
                </p:cNvPr>
                <p:cNvSpPr/>
                <p:nvPr/>
              </p:nvSpPr>
              <p:spPr>
                <a:xfrm rot="18974392">
                  <a:off x="4478683" y="2331671"/>
                  <a:ext cx="164593" cy="164593"/>
                </a:xfrm>
                <a:prstGeom prst="flowChartConnector">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1" name="Group 90">
                <a:extLst>
                  <a:ext uri="{FF2B5EF4-FFF2-40B4-BE49-F238E27FC236}">
                    <a16:creationId xmlns:a16="http://schemas.microsoft.com/office/drawing/2014/main" id="{1F763D50-99F8-A924-9634-B686E41F9A2C}"/>
                  </a:ext>
                </a:extLst>
              </p:cNvPr>
              <p:cNvGrpSpPr/>
              <p:nvPr/>
            </p:nvGrpSpPr>
            <p:grpSpPr>
              <a:xfrm>
                <a:off x="2939295" y="3643007"/>
                <a:ext cx="368250" cy="300806"/>
                <a:chOff x="4275026" y="2331671"/>
                <a:chExt cx="368250" cy="300806"/>
              </a:xfrm>
            </p:grpSpPr>
            <p:sp>
              <p:nvSpPr>
                <p:cNvPr id="92" name="Flowchart: Connector 91">
                  <a:extLst>
                    <a:ext uri="{FF2B5EF4-FFF2-40B4-BE49-F238E27FC236}">
                      <a16:creationId xmlns:a16="http://schemas.microsoft.com/office/drawing/2014/main" id="{433E74B7-CD02-37BD-88DE-3C9012668A25}"/>
                    </a:ext>
                  </a:extLst>
                </p:cNvPr>
                <p:cNvSpPr/>
                <p:nvPr/>
              </p:nvSpPr>
              <p:spPr>
                <a:xfrm rot="18974392">
                  <a:off x="4333297" y="2371551"/>
                  <a:ext cx="256033" cy="256032"/>
                </a:xfrm>
                <a:prstGeom prst="flowChartConnector">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Flowchart: Connector 92">
                  <a:extLst>
                    <a:ext uri="{FF2B5EF4-FFF2-40B4-BE49-F238E27FC236}">
                      <a16:creationId xmlns:a16="http://schemas.microsoft.com/office/drawing/2014/main" id="{A1B470E7-A24C-19BD-5297-B66341D08189}"/>
                    </a:ext>
                  </a:extLst>
                </p:cNvPr>
                <p:cNvSpPr/>
                <p:nvPr/>
              </p:nvSpPr>
              <p:spPr>
                <a:xfrm rot="18974392">
                  <a:off x="4275026" y="2467885"/>
                  <a:ext cx="164593" cy="164592"/>
                </a:xfrm>
                <a:prstGeom prst="flowChartConnector">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Flowchart: Connector 93">
                  <a:extLst>
                    <a:ext uri="{FF2B5EF4-FFF2-40B4-BE49-F238E27FC236}">
                      <a16:creationId xmlns:a16="http://schemas.microsoft.com/office/drawing/2014/main" id="{FDC47F98-09DA-F29A-A3E3-49A51D748C8E}"/>
                    </a:ext>
                  </a:extLst>
                </p:cNvPr>
                <p:cNvSpPr/>
                <p:nvPr/>
              </p:nvSpPr>
              <p:spPr>
                <a:xfrm rot="18974392">
                  <a:off x="4478683" y="2331671"/>
                  <a:ext cx="164593" cy="164593"/>
                </a:xfrm>
                <a:prstGeom prst="flowChartConnector">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5" name="Group 94">
                <a:extLst>
                  <a:ext uri="{FF2B5EF4-FFF2-40B4-BE49-F238E27FC236}">
                    <a16:creationId xmlns:a16="http://schemas.microsoft.com/office/drawing/2014/main" id="{91245034-2E1E-7966-0E6D-C696977B3A82}"/>
                  </a:ext>
                </a:extLst>
              </p:cNvPr>
              <p:cNvGrpSpPr/>
              <p:nvPr/>
            </p:nvGrpSpPr>
            <p:grpSpPr>
              <a:xfrm>
                <a:off x="3541527" y="3541450"/>
                <a:ext cx="368250" cy="300806"/>
                <a:chOff x="4275026" y="2331671"/>
                <a:chExt cx="368250" cy="300806"/>
              </a:xfrm>
            </p:grpSpPr>
            <p:sp>
              <p:nvSpPr>
                <p:cNvPr id="96" name="Flowchart: Connector 95">
                  <a:extLst>
                    <a:ext uri="{FF2B5EF4-FFF2-40B4-BE49-F238E27FC236}">
                      <a16:creationId xmlns:a16="http://schemas.microsoft.com/office/drawing/2014/main" id="{2CA0E45F-7370-BC36-ABED-7B7001411258}"/>
                    </a:ext>
                  </a:extLst>
                </p:cNvPr>
                <p:cNvSpPr/>
                <p:nvPr/>
              </p:nvSpPr>
              <p:spPr>
                <a:xfrm rot="18974392">
                  <a:off x="4333297" y="2371551"/>
                  <a:ext cx="256033" cy="256032"/>
                </a:xfrm>
                <a:prstGeom prst="flowChartConnector">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Flowchart: Connector 96">
                  <a:extLst>
                    <a:ext uri="{FF2B5EF4-FFF2-40B4-BE49-F238E27FC236}">
                      <a16:creationId xmlns:a16="http://schemas.microsoft.com/office/drawing/2014/main" id="{9D9CAC75-2289-4BC2-60EF-9EEAB1E7C87C}"/>
                    </a:ext>
                  </a:extLst>
                </p:cNvPr>
                <p:cNvSpPr/>
                <p:nvPr/>
              </p:nvSpPr>
              <p:spPr>
                <a:xfrm rot="18974392">
                  <a:off x="4275026" y="2467885"/>
                  <a:ext cx="164593" cy="164592"/>
                </a:xfrm>
                <a:prstGeom prst="flowChartConnector">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Flowchart: Connector 97">
                  <a:extLst>
                    <a:ext uri="{FF2B5EF4-FFF2-40B4-BE49-F238E27FC236}">
                      <a16:creationId xmlns:a16="http://schemas.microsoft.com/office/drawing/2014/main" id="{59C88599-0523-2AD5-2487-513394C205E2}"/>
                    </a:ext>
                  </a:extLst>
                </p:cNvPr>
                <p:cNvSpPr/>
                <p:nvPr/>
              </p:nvSpPr>
              <p:spPr>
                <a:xfrm rot="18974392">
                  <a:off x="4478683" y="2331671"/>
                  <a:ext cx="164593" cy="164593"/>
                </a:xfrm>
                <a:prstGeom prst="flowChartConnector">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00" name="TextBox 99">
              <a:extLst>
                <a:ext uri="{FF2B5EF4-FFF2-40B4-BE49-F238E27FC236}">
                  <a16:creationId xmlns:a16="http://schemas.microsoft.com/office/drawing/2014/main" id="{57182EA7-4968-ED89-1664-1E61294F3E93}"/>
                </a:ext>
              </a:extLst>
            </p:cNvPr>
            <p:cNvSpPr txBox="1"/>
            <p:nvPr/>
          </p:nvSpPr>
          <p:spPr>
            <a:xfrm>
              <a:off x="1568529" y="5310033"/>
              <a:ext cx="4079631" cy="523220"/>
            </a:xfrm>
            <a:prstGeom prst="rect">
              <a:avLst/>
            </a:prstGeom>
            <a:noFill/>
          </p:spPr>
          <p:txBody>
            <a:bodyPr wrap="square" rtlCol="0">
              <a:spAutoFit/>
            </a:bodyPr>
            <a:lstStyle/>
            <a:p>
              <a:r>
                <a:rPr lang="en-US" sz="2800">
                  <a:latin typeface="Arial" panose="020B0604020202020204" pitchFamily="34" charset="0"/>
                  <a:cs typeface="Arial" panose="020B0604020202020204" pitchFamily="34" charset="0"/>
                </a:rPr>
                <a:t>Reverse Osmosis (RO)</a:t>
              </a:r>
            </a:p>
          </p:txBody>
        </p:sp>
      </p:grpSp>
      <p:grpSp>
        <p:nvGrpSpPr>
          <p:cNvPr id="12" name="Group 11">
            <a:extLst>
              <a:ext uri="{FF2B5EF4-FFF2-40B4-BE49-F238E27FC236}">
                <a16:creationId xmlns:a16="http://schemas.microsoft.com/office/drawing/2014/main" id="{E3C6780F-3B01-7251-FC5C-DD9D5573F948}"/>
              </a:ext>
            </a:extLst>
          </p:cNvPr>
          <p:cNvGrpSpPr/>
          <p:nvPr/>
        </p:nvGrpSpPr>
        <p:grpSpPr>
          <a:xfrm>
            <a:off x="7137820" y="1869256"/>
            <a:ext cx="2468946" cy="2264756"/>
            <a:chOff x="392257" y="3966417"/>
            <a:chExt cx="1330960" cy="1429007"/>
          </a:xfrm>
        </p:grpSpPr>
        <p:sp>
          <p:nvSpPr>
            <p:cNvPr id="13" name="Cylinder 12">
              <a:extLst>
                <a:ext uri="{FF2B5EF4-FFF2-40B4-BE49-F238E27FC236}">
                  <a16:creationId xmlns:a16="http://schemas.microsoft.com/office/drawing/2014/main" id="{F43D005C-059D-1145-26B9-4621E67F270D}"/>
                </a:ext>
              </a:extLst>
            </p:cNvPr>
            <p:cNvSpPr/>
            <p:nvPr/>
          </p:nvSpPr>
          <p:spPr>
            <a:xfrm>
              <a:off x="392257" y="4911056"/>
              <a:ext cx="1330960" cy="484368"/>
            </a:xfrm>
            <a:prstGeom prst="can">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Arrow: Down 13">
              <a:extLst>
                <a:ext uri="{FF2B5EF4-FFF2-40B4-BE49-F238E27FC236}">
                  <a16:creationId xmlns:a16="http://schemas.microsoft.com/office/drawing/2014/main" id="{E5700F58-9445-266A-6D74-C0F6007F8159}"/>
                </a:ext>
              </a:extLst>
            </p:cNvPr>
            <p:cNvSpPr/>
            <p:nvPr/>
          </p:nvSpPr>
          <p:spPr>
            <a:xfrm>
              <a:off x="861897" y="3966417"/>
              <a:ext cx="345440" cy="731520"/>
            </a:xfrm>
            <a:prstGeom prst="downArrow">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1" name="TextBox 100">
            <a:extLst>
              <a:ext uri="{FF2B5EF4-FFF2-40B4-BE49-F238E27FC236}">
                <a16:creationId xmlns:a16="http://schemas.microsoft.com/office/drawing/2014/main" id="{E14A970A-440B-BFC1-E6FD-C40ABF6CFF49}"/>
              </a:ext>
            </a:extLst>
          </p:cNvPr>
          <p:cNvSpPr txBox="1"/>
          <p:nvPr/>
        </p:nvSpPr>
        <p:spPr>
          <a:xfrm>
            <a:off x="6332478" y="4971232"/>
            <a:ext cx="4079631" cy="523220"/>
          </a:xfrm>
          <a:prstGeom prst="rect">
            <a:avLst/>
          </a:prstGeom>
          <a:noFill/>
        </p:spPr>
        <p:txBody>
          <a:bodyPr wrap="square" rtlCol="0">
            <a:spAutoFit/>
          </a:bodyPr>
          <a:lstStyle/>
          <a:p>
            <a:r>
              <a:rPr lang="en-US" sz="2800">
                <a:latin typeface="Arial" panose="020B0604020202020204" pitchFamily="34" charset="0"/>
                <a:cs typeface="Arial" panose="020B0604020202020204" pitchFamily="34" charset="0"/>
              </a:rPr>
              <a:t>Nano-Filtration (CNTs)</a:t>
            </a:r>
          </a:p>
        </p:txBody>
      </p:sp>
    </p:spTree>
    <p:extLst>
      <p:ext uri="{BB962C8B-B14F-4D97-AF65-F5344CB8AC3E}">
        <p14:creationId xmlns:p14="http://schemas.microsoft.com/office/powerpoint/2010/main" val="32625875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334E7E9-B7BD-5863-992D-E3C67F3034E8}"/>
              </a:ext>
            </a:extLst>
          </p:cNvPr>
          <p:cNvSpPr>
            <a:spLocks noGrp="1"/>
          </p:cNvSpPr>
          <p:nvPr>
            <p:ph type="title"/>
          </p:nvPr>
        </p:nvSpPr>
        <p:spPr>
          <a:xfrm>
            <a:off x="533400" y="457200"/>
            <a:ext cx="9601200" cy="960276"/>
          </a:xfrm>
        </p:spPr>
        <p:txBody>
          <a:bodyPr anchor="b">
            <a:normAutofit/>
          </a:bodyPr>
          <a:lstStyle/>
          <a:p>
            <a:r>
              <a:rPr lang="en-US"/>
              <a:t>“Bucky paper” Production</a:t>
            </a:r>
          </a:p>
        </p:txBody>
      </p:sp>
      <p:sp>
        <p:nvSpPr>
          <p:cNvPr id="4" name="Slide Number Placeholder 3">
            <a:extLst>
              <a:ext uri="{FF2B5EF4-FFF2-40B4-BE49-F238E27FC236}">
                <a16:creationId xmlns:a16="http://schemas.microsoft.com/office/drawing/2014/main" id="{A1AF5E14-4758-FEA9-0AF6-0BBE1B95E1D8}"/>
              </a:ext>
            </a:extLst>
          </p:cNvPr>
          <p:cNvSpPr>
            <a:spLocks noGrp="1"/>
          </p:cNvSpPr>
          <p:nvPr>
            <p:ph type="sldNum" sz="quarter" idx="10"/>
          </p:nvPr>
        </p:nvSpPr>
        <p:spPr>
          <a:xfrm>
            <a:off x="4960614" y="6377940"/>
            <a:ext cx="731520" cy="274320"/>
          </a:xfrm>
        </p:spPr>
        <p:txBody>
          <a:bodyPr anchor="ctr">
            <a:normAutofit/>
          </a:bodyPr>
          <a:lstStyle/>
          <a:p>
            <a:pPr>
              <a:spcAft>
                <a:spcPts val="600"/>
              </a:spcAft>
            </a:pPr>
            <a:fld id="{A5AEF524-62EC-C340-82A1-9F47B6C43E55}" type="slidenum">
              <a:rPr lang="en-US" smtClean="0"/>
              <a:pPr>
                <a:spcAft>
                  <a:spcPts val="600"/>
                </a:spcAft>
              </a:pPr>
              <a:t>14</a:t>
            </a:fld>
            <a:endParaRPr lang="en-US"/>
          </a:p>
        </p:txBody>
      </p:sp>
      <p:sp>
        <p:nvSpPr>
          <p:cNvPr id="29" name="Footer Placeholder 3">
            <a:extLst>
              <a:ext uri="{FF2B5EF4-FFF2-40B4-BE49-F238E27FC236}">
                <a16:creationId xmlns:a16="http://schemas.microsoft.com/office/drawing/2014/main" id="{BE57FD04-C1E5-9B1F-2D0C-E204C6311BFB}"/>
              </a:ext>
            </a:extLst>
          </p:cNvPr>
          <p:cNvSpPr>
            <a:spLocks noGrp="1"/>
          </p:cNvSpPr>
          <p:nvPr>
            <p:ph type="ftr" sz="quarter" idx="11"/>
          </p:nvPr>
        </p:nvSpPr>
        <p:spPr>
          <a:xfrm>
            <a:off x="533400" y="6377940"/>
            <a:ext cx="4274813" cy="274320"/>
          </a:xfrm>
        </p:spPr>
        <p:txBody>
          <a:bodyPr/>
          <a:lstStyle/>
          <a:p>
            <a:endParaRPr lang="en-US"/>
          </a:p>
        </p:txBody>
      </p:sp>
      <p:sp>
        <p:nvSpPr>
          <p:cNvPr id="31" name="Content Placeholder 4">
            <a:extLst>
              <a:ext uri="{FF2B5EF4-FFF2-40B4-BE49-F238E27FC236}">
                <a16:creationId xmlns:a16="http://schemas.microsoft.com/office/drawing/2014/main" id="{6ACACAF4-BBDD-37AE-DF2D-926C92DDFBE2}"/>
              </a:ext>
            </a:extLst>
          </p:cNvPr>
          <p:cNvSpPr>
            <a:spLocks noGrp="1"/>
          </p:cNvSpPr>
          <p:nvPr>
            <p:ph sz="quarter" idx="13"/>
          </p:nvPr>
        </p:nvSpPr>
        <p:spPr>
          <a:xfrm>
            <a:off x="6934200" y="2025396"/>
            <a:ext cx="3200400" cy="4352544"/>
          </a:xfrm>
        </p:spPr>
        <p:txBody>
          <a:bodyPr/>
          <a:lstStyle/>
          <a:p>
            <a:r>
              <a:rPr lang="en-US">
                <a:latin typeface="Arial" panose="020B0604020202020204" pitchFamily="34" charset="0"/>
                <a:cs typeface="Arial" panose="020B0604020202020204" pitchFamily="34" charset="0"/>
              </a:rPr>
              <a:t> Not capable of vertical alignment in the membrane</a:t>
            </a:r>
          </a:p>
          <a:p>
            <a:r>
              <a:rPr lang="en-US">
                <a:latin typeface="Arial" panose="020B0604020202020204" pitchFamily="34" charset="0"/>
                <a:cs typeface="Arial" panose="020B0604020202020204" pitchFamily="34" charset="0"/>
              </a:rPr>
              <a:t>Variable thickness, but not in diameter</a:t>
            </a:r>
          </a:p>
          <a:p>
            <a:r>
              <a:rPr lang="en-US">
                <a:latin typeface="Arial" panose="020B0604020202020204" pitchFamily="34" charset="0"/>
                <a:cs typeface="Arial" panose="020B0604020202020204" pitchFamily="34" charset="0"/>
              </a:rPr>
              <a:t>Can differ the density of CNTs </a:t>
            </a:r>
          </a:p>
          <a:p>
            <a:endParaRPr lang="en-US"/>
          </a:p>
        </p:txBody>
      </p:sp>
      <p:pic>
        <p:nvPicPr>
          <p:cNvPr id="8" name="Picture 7" descr="Diagram of a diagram of a scientific experiment&#10;&#10;Description automatically generated">
            <a:extLst>
              <a:ext uri="{FF2B5EF4-FFF2-40B4-BE49-F238E27FC236}">
                <a16:creationId xmlns:a16="http://schemas.microsoft.com/office/drawing/2014/main" id="{82CE29B0-BDBF-06E9-356D-DF4E8F8464FC}"/>
              </a:ext>
            </a:extLst>
          </p:cNvPr>
          <p:cNvPicPr>
            <a:picLocks noChangeAspect="1"/>
          </p:cNvPicPr>
          <p:nvPr/>
        </p:nvPicPr>
        <p:blipFill>
          <a:blip r:embed="rId3"/>
          <a:stretch>
            <a:fillRect/>
          </a:stretch>
        </p:blipFill>
        <p:spPr>
          <a:xfrm>
            <a:off x="533401" y="2125981"/>
            <a:ext cx="5678854" cy="3407311"/>
          </a:xfrm>
          <a:prstGeom prst="rect">
            <a:avLst/>
          </a:prstGeom>
          <a:noFill/>
        </p:spPr>
      </p:pic>
      <p:sp>
        <p:nvSpPr>
          <p:cNvPr id="2" name="Text Placeholder 6">
            <a:extLst>
              <a:ext uri="{FF2B5EF4-FFF2-40B4-BE49-F238E27FC236}">
                <a16:creationId xmlns:a16="http://schemas.microsoft.com/office/drawing/2014/main" id="{F6CE12BF-9B44-482D-C066-72E6C18FB0A0}"/>
              </a:ext>
            </a:extLst>
          </p:cNvPr>
          <p:cNvSpPr txBox="1">
            <a:spLocks/>
          </p:cNvSpPr>
          <p:nvPr/>
        </p:nvSpPr>
        <p:spPr>
          <a:xfrm>
            <a:off x="10716106" y="26593"/>
            <a:ext cx="1475894" cy="32064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a:solidFill>
                  <a:schemeClr val="bg1"/>
                </a:solidFill>
                <a:latin typeface="Arial" panose="020B0604020202020204" pitchFamily="34" charset="0"/>
                <a:cs typeface="Arial" panose="020B0604020202020204" pitchFamily="34" charset="0"/>
              </a:rPr>
              <a:t>Kencin Autry</a:t>
            </a:r>
          </a:p>
        </p:txBody>
      </p:sp>
    </p:spTree>
    <p:extLst>
      <p:ext uri="{BB962C8B-B14F-4D97-AF65-F5344CB8AC3E}">
        <p14:creationId xmlns:p14="http://schemas.microsoft.com/office/powerpoint/2010/main" val="216698763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B9AD8BB-3371-15CB-1A6B-57E1F24CEE23}"/>
              </a:ext>
            </a:extLst>
          </p:cNvPr>
          <p:cNvSpPr>
            <a:spLocks noGrp="1"/>
          </p:cNvSpPr>
          <p:nvPr>
            <p:ph type="title"/>
          </p:nvPr>
        </p:nvSpPr>
        <p:spPr>
          <a:xfrm>
            <a:off x="533400" y="457200"/>
            <a:ext cx="9601200" cy="960276"/>
          </a:xfrm>
        </p:spPr>
        <p:txBody>
          <a:bodyPr anchor="b">
            <a:normAutofit/>
          </a:bodyPr>
          <a:lstStyle/>
          <a:p>
            <a:r>
              <a:rPr lang="en-US"/>
              <a:t>Bucky Paper CNT Film</a:t>
            </a:r>
          </a:p>
        </p:txBody>
      </p:sp>
      <p:sp>
        <p:nvSpPr>
          <p:cNvPr id="3" name="Slide Number Placeholder 2">
            <a:extLst>
              <a:ext uri="{FF2B5EF4-FFF2-40B4-BE49-F238E27FC236}">
                <a16:creationId xmlns:a16="http://schemas.microsoft.com/office/drawing/2014/main" id="{84A24B30-51BD-224A-3A94-63C6C632B7C4}"/>
              </a:ext>
            </a:extLst>
          </p:cNvPr>
          <p:cNvSpPr>
            <a:spLocks noGrp="1"/>
          </p:cNvSpPr>
          <p:nvPr>
            <p:ph type="sldNum" sz="quarter" idx="10"/>
          </p:nvPr>
        </p:nvSpPr>
        <p:spPr>
          <a:xfrm>
            <a:off x="4960614" y="6377940"/>
            <a:ext cx="731520" cy="274320"/>
          </a:xfrm>
        </p:spPr>
        <p:txBody>
          <a:bodyPr anchor="ctr">
            <a:normAutofit/>
          </a:bodyPr>
          <a:lstStyle/>
          <a:p>
            <a:pPr>
              <a:spcAft>
                <a:spcPts val="600"/>
              </a:spcAft>
            </a:pPr>
            <a:fld id="{A5AEF524-62EC-C340-82A1-9F47B6C43E55}" type="slidenum">
              <a:rPr lang="en-US" smtClean="0"/>
              <a:pPr>
                <a:spcAft>
                  <a:spcPts val="600"/>
                </a:spcAft>
              </a:pPr>
              <a:t>15</a:t>
            </a:fld>
            <a:endParaRPr lang="en-US"/>
          </a:p>
        </p:txBody>
      </p:sp>
      <p:sp>
        <p:nvSpPr>
          <p:cNvPr id="16" name="Footer Placeholder 3">
            <a:extLst>
              <a:ext uri="{FF2B5EF4-FFF2-40B4-BE49-F238E27FC236}">
                <a16:creationId xmlns:a16="http://schemas.microsoft.com/office/drawing/2014/main" id="{46601884-7D49-F9C3-0C4A-F2A11DC8AEBA}"/>
              </a:ext>
            </a:extLst>
          </p:cNvPr>
          <p:cNvSpPr>
            <a:spLocks noGrp="1"/>
          </p:cNvSpPr>
          <p:nvPr>
            <p:ph type="ftr" sz="quarter" idx="11"/>
          </p:nvPr>
        </p:nvSpPr>
        <p:spPr>
          <a:xfrm>
            <a:off x="533400" y="6377940"/>
            <a:ext cx="4274813" cy="274320"/>
          </a:xfrm>
        </p:spPr>
        <p:txBody>
          <a:bodyPr/>
          <a:lstStyle/>
          <a:p>
            <a:endParaRPr lang="en-US"/>
          </a:p>
        </p:txBody>
      </p:sp>
      <p:sp>
        <p:nvSpPr>
          <p:cNvPr id="15" name="Content Placeholder 4">
            <a:extLst>
              <a:ext uri="{FF2B5EF4-FFF2-40B4-BE49-F238E27FC236}">
                <a16:creationId xmlns:a16="http://schemas.microsoft.com/office/drawing/2014/main" id="{3235A85B-2280-05AC-9652-83FD0F12B330}"/>
              </a:ext>
            </a:extLst>
          </p:cNvPr>
          <p:cNvSpPr>
            <a:spLocks noGrp="1"/>
          </p:cNvSpPr>
          <p:nvPr>
            <p:ph sz="quarter" idx="13"/>
          </p:nvPr>
        </p:nvSpPr>
        <p:spPr>
          <a:xfrm>
            <a:off x="533400" y="1824228"/>
            <a:ext cx="3200400" cy="4352544"/>
          </a:xfrm>
        </p:spPr>
        <p:txBody>
          <a:bodyPr/>
          <a:lstStyle/>
          <a:p>
            <a:r>
              <a:rPr lang="en-US">
                <a:latin typeface="Arial" panose="020B0604020202020204" pitchFamily="34" charset="0"/>
                <a:cs typeface="Arial" panose="020B0604020202020204" pitchFamily="34" charset="0"/>
              </a:rPr>
              <a:t>MWCNT Film</a:t>
            </a:r>
          </a:p>
          <a:p>
            <a:r>
              <a:rPr lang="en-US">
                <a:latin typeface="Arial" panose="020B0604020202020204" pitchFamily="34" charset="0"/>
                <a:cs typeface="Arial" panose="020B0604020202020204" pitchFamily="34" charset="0"/>
              </a:rPr>
              <a:t>SWCNT Film</a:t>
            </a:r>
          </a:p>
          <a:p>
            <a:r>
              <a:rPr lang="en-US">
                <a:latin typeface="Arial" panose="020B0604020202020204" pitchFamily="34" charset="0"/>
                <a:cs typeface="Arial" panose="020B0604020202020204" pitchFamily="34" charset="0"/>
              </a:rPr>
              <a:t>Combination </a:t>
            </a:r>
          </a:p>
          <a:p>
            <a:r>
              <a:rPr lang="en-US">
                <a:latin typeface="Arial" panose="020B0604020202020204" pitchFamily="34" charset="0"/>
                <a:cs typeface="Arial" panose="020B0604020202020204" pitchFamily="34" charset="0"/>
              </a:rPr>
              <a:t>Evaluating varying Bucky paper thicknesses with Dr. Sweat</a:t>
            </a:r>
          </a:p>
        </p:txBody>
      </p:sp>
      <p:pic>
        <p:nvPicPr>
          <p:cNvPr id="8" name="Picture 7" descr="A collage of images of fibers&#10;&#10;Description automatically generated">
            <a:extLst>
              <a:ext uri="{FF2B5EF4-FFF2-40B4-BE49-F238E27FC236}">
                <a16:creationId xmlns:a16="http://schemas.microsoft.com/office/drawing/2014/main" id="{EA8E29D1-2918-525A-DF9E-741F2303D09A}"/>
              </a:ext>
            </a:extLst>
          </p:cNvPr>
          <p:cNvPicPr>
            <a:picLocks noChangeAspect="1"/>
          </p:cNvPicPr>
          <p:nvPr/>
        </p:nvPicPr>
        <p:blipFill rotWithShape="1">
          <a:blip r:embed="rId2"/>
          <a:srcRect t="5548"/>
          <a:stretch/>
        </p:blipFill>
        <p:spPr>
          <a:xfrm>
            <a:off x="4226720" y="1824228"/>
            <a:ext cx="6248399" cy="4352544"/>
          </a:xfrm>
          <a:prstGeom prst="rect">
            <a:avLst/>
          </a:prstGeom>
          <a:noFill/>
        </p:spPr>
      </p:pic>
      <p:sp>
        <p:nvSpPr>
          <p:cNvPr id="2" name="Text Placeholder 6">
            <a:extLst>
              <a:ext uri="{FF2B5EF4-FFF2-40B4-BE49-F238E27FC236}">
                <a16:creationId xmlns:a16="http://schemas.microsoft.com/office/drawing/2014/main" id="{50CFCCF9-1209-E3F8-77A0-5BB29985B791}"/>
              </a:ext>
            </a:extLst>
          </p:cNvPr>
          <p:cNvSpPr txBox="1">
            <a:spLocks/>
          </p:cNvSpPr>
          <p:nvPr/>
        </p:nvSpPr>
        <p:spPr>
          <a:xfrm>
            <a:off x="10716106" y="26593"/>
            <a:ext cx="1475894" cy="32064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a:solidFill>
                  <a:schemeClr val="bg1"/>
                </a:solidFill>
                <a:latin typeface="Arial" panose="020B0604020202020204" pitchFamily="34" charset="0"/>
                <a:cs typeface="Arial" panose="020B0604020202020204" pitchFamily="34" charset="0"/>
              </a:rPr>
              <a:t>Kencin Autry</a:t>
            </a:r>
          </a:p>
        </p:txBody>
      </p:sp>
    </p:spTree>
    <p:extLst>
      <p:ext uri="{BB962C8B-B14F-4D97-AF65-F5344CB8AC3E}">
        <p14:creationId xmlns:p14="http://schemas.microsoft.com/office/powerpoint/2010/main" val="1923470792"/>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id="{E69D1DEB-DF62-E158-1D50-9F428FED43BD}"/>
              </a:ext>
            </a:extLst>
          </p:cNvPr>
          <p:cNvGrpSpPr/>
          <p:nvPr/>
        </p:nvGrpSpPr>
        <p:grpSpPr>
          <a:xfrm>
            <a:off x="8229600" y="2154076"/>
            <a:ext cx="602727" cy="1124833"/>
            <a:chOff x="8229600" y="2154076"/>
            <a:chExt cx="602727" cy="1124833"/>
          </a:xfrm>
        </p:grpSpPr>
        <p:sp>
          <p:nvSpPr>
            <p:cNvPr id="28" name="Freeform: Shape 27">
              <a:extLst>
                <a:ext uri="{FF2B5EF4-FFF2-40B4-BE49-F238E27FC236}">
                  <a16:creationId xmlns:a16="http://schemas.microsoft.com/office/drawing/2014/main" id="{DE490873-A6A0-AD9E-5812-966B3D61D554}"/>
                </a:ext>
              </a:extLst>
            </p:cNvPr>
            <p:cNvSpPr/>
            <p:nvPr/>
          </p:nvSpPr>
          <p:spPr>
            <a:xfrm>
              <a:off x="8229600" y="2154078"/>
              <a:ext cx="594045" cy="1124831"/>
            </a:xfrm>
            <a:custGeom>
              <a:avLst/>
              <a:gdLst>
                <a:gd name="connsiteX0" fmla="*/ 323273 w 594045"/>
                <a:gd name="connsiteY0" fmla="*/ 1124831 h 1124831"/>
                <a:gd name="connsiteX1" fmla="*/ 230909 w 594045"/>
                <a:gd name="connsiteY1" fmla="*/ 727667 h 1124831"/>
                <a:gd name="connsiteX2" fmla="*/ 591127 w 594045"/>
                <a:gd name="connsiteY2" fmla="*/ 53413 h 1124831"/>
                <a:gd name="connsiteX3" fmla="*/ 0 w 594045"/>
                <a:gd name="connsiteY3" fmla="*/ 7231 h 1124831"/>
              </a:gdLst>
              <a:ahLst/>
              <a:cxnLst>
                <a:cxn ang="0">
                  <a:pos x="connsiteX0" y="connsiteY0"/>
                </a:cxn>
                <a:cxn ang="0">
                  <a:pos x="connsiteX1" y="connsiteY1"/>
                </a:cxn>
                <a:cxn ang="0">
                  <a:pos x="connsiteX2" y="connsiteY2"/>
                </a:cxn>
                <a:cxn ang="0">
                  <a:pos x="connsiteX3" y="connsiteY3"/>
                </a:cxn>
              </a:cxnLst>
              <a:rect l="l" t="t" r="r" b="b"/>
              <a:pathLst>
                <a:path w="594045" h="1124831">
                  <a:moveTo>
                    <a:pt x="323273" y="1124831"/>
                  </a:moveTo>
                  <a:cubicBezTo>
                    <a:pt x="254770" y="1015534"/>
                    <a:pt x="186267" y="906237"/>
                    <a:pt x="230909" y="727667"/>
                  </a:cubicBezTo>
                  <a:cubicBezTo>
                    <a:pt x="275551" y="549097"/>
                    <a:pt x="629612" y="173486"/>
                    <a:pt x="591127" y="53413"/>
                  </a:cubicBezTo>
                  <a:cubicBezTo>
                    <a:pt x="552642" y="-66660"/>
                    <a:pt x="64654" y="61110"/>
                    <a:pt x="0" y="7231"/>
                  </a:cubicBezTo>
                </a:path>
              </a:pathLst>
            </a:custGeom>
            <a:noFill/>
            <a:ln w="3810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reeform: Shape 28">
              <a:extLst>
                <a:ext uri="{FF2B5EF4-FFF2-40B4-BE49-F238E27FC236}">
                  <a16:creationId xmlns:a16="http://schemas.microsoft.com/office/drawing/2014/main" id="{FB64D543-0A19-794E-4084-16EDE8DF2F02}"/>
                </a:ext>
              </a:extLst>
            </p:cNvPr>
            <p:cNvSpPr/>
            <p:nvPr/>
          </p:nvSpPr>
          <p:spPr>
            <a:xfrm>
              <a:off x="8233941" y="2154077"/>
              <a:ext cx="594045" cy="1124831"/>
            </a:xfrm>
            <a:custGeom>
              <a:avLst/>
              <a:gdLst>
                <a:gd name="connsiteX0" fmla="*/ 323273 w 594045"/>
                <a:gd name="connsiteY0" fmla="*/ 1124831 h 1124831"/>
                <a:gd name="connsiteX1" fmla="*/ 230909 w 594045"/>
                <a:gd name="connsiteY1" fmla="*/ 727667 h 1124831"/>
                <a:gd name="connsiteX2" fmla="*/ 591127 w 594045"/>
                <a:gd name="connsiteY2" fmla="*/ 53413 h 1124831"/>
                <a:gd name="connsiteX3" fmla="*/ 0 w 594045"/>
                <a:gd name="connsiteY3" fmla="*/ 7231 h 1124831"/>
              </a:gdLst>
              <a:ahLst/>
              <a:cxnLst>
                <a:cxn ang="0">
                  <a:pos x="connsiteX0" y="connsiteY0"/>
                </a:cxn>
                <a:cxn ang="0">
                  <a:pos x="connsiteX1" y="connsiteY1"/>
                </a:cxn>
                <a:cxn ang="0">
                  <a:pos x="connsiteX2" y="connsiteY2"/>
                </a:cxn>
                <a:cxn ang="0">
                  <a:pos x="connsiteX3" y="connsiteY3"/>
                </a:cxn>
              </a:cxnLst>
              <a:rect l="l" t="t" r="r" b="b"/>
              <a:pathLst>
                <a:path w="594045" h="1124831">
                  <a:moveTo>
                    <a:pt x="323273" y="1124831"/>
                  </a:moveTo>
                  <a:cubicBezTo>
                    <a:pt x="254770" y="1015534"/>
                    <a:pt x="186267" y="906237"/>
                    <a:pt x="230909" y="727667"/>
                  </a:cubicBezTo>
                  <a:cubicBezTo>
                    <a:pt x="275551" y="549097"/>
                    <a:pt x="629612" y="173486"/>
                    <a:pt x="591127" y="53413"/>
                  </a:cubicBezTo>
                  <a:cubicBezTo>
                    <a:pt x="552642" y="-66660"/>
                    <a:pt x="64654" y="61110"/>
                    <a:pt x="0" y="7231"/>
                  </a:cubicBezTo>
                </a:path>
              </a:pathLst>
            </a:custGeom>
            <a:noFill/>
            <a:ln w="28575">
              <a:solidFill>
                <a:schemeClr val="accent1">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reeform: Shape 29">
              <a:extLst>
                <a:ext uri="{FF2B5EF4-FFF2-40B4-BE49-F238E27FC236}">
                  <a16:creationId xmlns:a16="http://schemas.microsoft.com/office/drawing/2014/main" id="{495B9F0E-73CA-D2C9-D6D1-89B071C7031C}"/>
                </a:ext>
              </a:extLst>
            </p:cNvPr>
            <p:cNvSpPr/>
            <p:nvPr/>
          </p:nvSpPr>
          <p:spPr>
            <a:xfrm>
              <a:off x="8238282" y="2154076"/>
              <a:ext cx="594045" cy="1124831"/>
            </a:xfrm>
            <a:custGeom>
              <a:avLst/>
              <a:gdLst>
                <a:gd name="connsiteX0" fmla="*/ 323273 w 594045"/>
                <a:gd name="connsiteY0" fmla="*/ 1124831 h 1124831"/>
                <a:gd name="connsiteX1" fmla="*/ 230909 w 594045"/>
                <a:gd name="connsiteY1" fmla="*/ 727667 h 1124831"/>
                <a:gd name="connsiteX2" fmla="*/ 591127 w 594045"/>
                <a:gd name="connsiteY2" fmla="*/ 53413 h 1124831"/>
                <a:gd name="connsiteX3" fmla="*/ 0 w 594045"/>
                <a:gd name="connsiteY3" fmla="*/ 7231 h 1124831"/>
              </a:gdLst>
              <a:ahLst/>
              <a:cxnLst>
                <a:cxn ang="0">
                  <a:pos x="connsiteX0" y="connsiteY0"/>
                </a:cxn>
                <a:cxn ang="0">
                  <a:pos x="connsiteX1" y="connsiteY1"/>
                </a:cxn>
                <a:cxn ang="0">
                  <a:pos x="connsiteX2" y="connsiteY2"/>
                </a:cxn>
                <a:cxn ang="0">
                  <a:pos x="connsiteX3" y="connsiteY3"/>
                </a:cxn>
              </a:cxnLst>
              <a:rect l="l" t="t" r="r" b="b"/>
              <a:pathLst>
                <a:path w="594045" h="1124831">
                  <a:moveTo>
                    <a:pt x="323273" y="1124831"/>
                  </a:moveTo>
                  <a:cubicBezTo>
                    <a:pt x="254770" y="1015534"/>
                    <a:pt x="186267" y="906237"/>
                    <a:pt x="230909" y="727667"/>
                  </a:cubicBezTo>
                  <a:cubicBezTo>
                    <a:pt x="275551" y="549097"/>
                    <a:pt x="629612" y="173486"/>
                    <a:pt x="591127" y="53413"/>
                  </a:cubicBezTo>
                  <a:cubicBezTo>
                    <a:pt x="552642" y="-66660"/>
                    <a:pt x="64654" y="61110"/>
                    <a:pt x="0" y="7231"/>
                  </a:cubicBezTo>
                </a:path>
              </a:pathLst>
            </a:custGeom>
            <a:noFill/>
            <a:ln w="31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 name="Group 24">
            <a:extLst>
              <a:ext uri="{FF2B5EF4-FFF2-40B4-BE49-F238E27FC236}">
                <a16:creationId xmlns:a16="http://schemas.microsoft.com/office/drawing/2014/main" id="{9FEC8DA7-8E4E-140F-045A-411FB717D395}"/>
              </a:ext>
            </a:extLst>
          </p:cNvPr>
          <p:cNvGrpSpPr/>
          <p:nvPr/>
        </p:nvGrpSpPr>
        <p:grpSpPr>
          <a:xfrm>
            <a:off x="9000805" y="3194270"/>
            <a:ext cx="1414929" cy="491460"/>
            <a:chOff x="8990331" y="3201563"/>
            <a:chExt cx="1414929" cy="491460"/>
          </a:xfrm>
        </p:grpSpPr>
        <p:sp>
          <p:nvSpPr>
            <p:cNvPr id="23" name="Freeform: Shape 22">
              <a:extLst>
                <a:ext uri="{FF2B5EF4-FFF2-40B4-BE49-F238E27FC236}">
                  <a16:creationId xmlns:a16="http://schemas.microsoft.com/office/drawing/2014/main" id="{2A94CB06-BB61-57F5-1A2B-49E7FAC69364}"/>
                </a:ext>
              </a:extLst>
            </p:cNvPr>
            <p:cNvSpPr/>
            <p:nvPr/>
          </p:nvSpPr>
          <p:spPr>
            <a:xfrm>
              <a:off x="8990331" y="3201563"/>
              <a:ext cx="1408386" cy="491402"/>
            </a:xfrm>
            <a:custGeom>
              <a:avLst/>
              <a:gdLst>
                <a:gd name="connsiteX0" fmla="*/ 1408386 w 1408386"/>
                <a:gd name="connsiteY0" fmla="*/ 0 h 491402"/>
                <a:gd name="connsiteX1" fmla="*/ 903890 w 1408386"/>
                <a:gd name="connsiteY1" fmla="*/ 441435 h 491402"/>
                <a:gd name="connsiteX2" fmla="*/ 0 w 1408386"/>
                <a:gd name="connsiteY2" fmla="*/ 462456 h 491402"/>
              </a:gdLst>
              <a:ahLst/>
              <a:cxnLst>
                <a:cxn ang="0">
                  <a:pos x="connsiteX0" y="connsiteY0"/>
                </a:cxn>
                <a:cxn ang="0">
                  <a:pos x="connsiteX1" y="connsiteY1"/>
                </a:cxn>
                <a:cxn ang="0">
                  <a:pos x="connsiteX2" y="connsiteY2"/>
                </a:cxn>
              </a:cxnLst>
              <a:rect l="l" t="t" r="r" b="b"/>
              <a:pathLst>
                <a:path w="1408386" h="491402">
                  <a:moveTo>
                    <a:pt x="1408386" y="0"/>
                  </a:moveTo>
                  <a:cubicBezTo>
                    <a:pt x="1273503" y="182179"/>
                    <a:pt x="1138621" y="364359"/>
                    <a:pt x="903890" y="441435"/>
                  </a:cubicBezTo>
                  <a:cubicBezTo>
                    <a:pt x="669159" y="518511"/>
                    <a:pt x="334579" y="490483"/>
                    <a:pt x="0" y="462456"/>
                  </a:cubicBezTo>
                </a:path>
              </a:pathLst>
            </a:custGeom>
            <a:noFill/>
            <a:ln w="3810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Shape 21">
              <a:extLst>
                <a:ext uri="{FF2B5EF4-FFF2-40B4-BE49-F238E27FC236}">
                  <a16:creationId xmlns:a16="http://schemas.microsoft.com/office/drawing/2014/main" id="{C619C9CA-C1C7-8F10-B8F9-D4964E610BA5}"/>
                </a:ext>
              </a:extLst>
            </p:cNvPr>
            <p:cNvSpPr/>
            <p:nvPr/>
          </p:nvSpPr>
          <p:spPr>
            <a:xfrm>
              <a:off x="8996874" y="3201563"/>
              <a:ext cx="1408386" cy="491402"/>
            </a:xfrm>
            <a:custGeom>
              <a:avLst/>
              <a:gdLst>
                <a:gd name="connsiteX0" fmla="*/ 1408386 w 1408386"/>
                <a:gd name="connsiteY0" fmla="*/ 0 h 491402"/>
                <a:gd name="connsiteX1" fmla="*/ 903890 w 1408386"/>
                <a:gd name="connsiteY1" fmla="*/ 441435 h 491402"/>
                <a:gd name="connsiteX2" fmla="*/ 0 w 1408386"/>
                <a:gd name="connsiteY2" fmla="*/ 462456 h 491402"/>
              </a:gdLst>
              <a:ahLst/>
              <a:cxnLst>
                <a:cxn ang="0">
                  <a:pos x="connsiteX0" y="connsiteY0"/>
                </a:cxn>
                <a:cxn ang="0">
                  <a:pos x="connsiteX1" y="connsiteY1"/>
                </a:cxn>
                <a:cxn ang="0">
                  <a:pos x="connsiteX2" y="connsiteY2"/>
                </a:cxn>
              </a:cxnLst>
              <a:rect l="l" t="t" r="r" b="b"/>
              <a:pathLst>
                <a:path w="1408386" h="491402">
                  <a:moveTo>
                    <a:pt x="1408386" y="0"/>
                  </a:moveTo>
                  <a:cubicBezTo>
                    <a:pt x="1273503" y="182179"/>
                    <a:pt x="1138621" y="364359"/>
                    <a:pt x="903890" y="441435"/>
                  </a:cubicBezTo>
                  <a:cubicBezTo>
                    <a:pt x="669159" y="518511"/>
                    <a:pt x="334579" y="490483"/>
                    <a:pt x="0" y="462456"/>
                  </a:cubicBezTo>
                </a:path>
              </a:pathLst>
            </a:custGeom>
            <a:noFill/>
            <a:ln w="28575">
              <a:solidFill>
                <a:schemeClr val="accent1">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Shape 23">
              <a:extLst>
                <a:ext uri="{FF2B5EF4-FFF2-40B4-BE49-F238E27FC236}">
                  <a16:creationId xmlns:a16="http://schemas.microsoft.com/office/drawing/2014/main" id="{289912EE-6DF1-ED7C-2665-AEEB0B66EBFC}"/>
                </a:ext>
              </a:extLst>
            </p:cNvPr>
            <p:cNvSpPr/>
            <p:nvPr/>
          </p:nvSpPr>
          <p:spPr>
            <a:xfrm>
              <a:off x="8990876" y="3201621"/>
              <a:ext cx="1408386" cy="491402"/>
            </a:xfrm>
            <a:custGeom>
              <a:avLst/>
              <a:gdLst>
                <a:gd name="connsiteX0" fmla="*/ 1408386 w 1408386"/>
                <a:gd name="connsiteY0" fmla="*/ 0 h 491402"/>
                <a:gd name="connsiteX1" fmla="*/ 903890 w 1408386"/>
                <a:gd name="connsiteY1" fmla="*/ 441435 h 491402"/>
                <a:gd name="connsiteX2" fmla="*/ 0 w 1408386"/>
                <a:gd name="connsiteY2" fmla="*/ 462456 h 491402"/>
              </a:gdLst>
              <a:ahLst/>
              <a:cxnLst>
                <a:cxn ang="0">
                  <a:pos x="connsiteX0" y="connsiteY0"/>
                </a:cxn>
                <a:cxn ang="0">
                  <a:pos x="connsiteX1" y="connsiteY1"/>
                </a:cxn>
                <a:cxn ang="0">
                  <a:pos x="connsiteX2" y="connsiteY2"/>
                </a:cxn>
              </a:cxnLst>
              <a:rect l="l" t="t" r="r" b="b"/>
              <a:pathLst>
                <a:path w="1408386" h="491402">
                  <a:moveTo>
                    <a:pt x="1408386" y="0"/>
                  </a:moveTo>
                  <a:cubicBezTo>
                    <a:pt x="1273503" y="182179"/>
                    <a:pt x="1138621" y="364359"/>
                    <a:pt x="903890" y="441435"/>
                  </a:cubicBezTo>
                  <a:cubicBezTo>
                    <a:pt x="669159" y="518511"/>
                    <a:pt x="334579" y="490483"/>
                    <a:pt x="0" y="462456"/>
                  </a:cubicBezTo>
                </a:path>
              </a:pathLst>
            </a:custGeom>
            <a:noFill/>
            <a:ln w="31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Slide Number Placeholder 2">
            <a:extLst>
              <a:ext uri="{FF2B5EF4-FFF2-40B4-BE49-F238E27FC236}">
                <a16:creationId xmlns:a16="http://schemas.microsoft.com/office/drawing/2014/main" id="{605C8FDD-EAD9-359E-ADA4-3F9F42E2B14F}"/>
              </a:ext>
            </a:extLst>
          </p:cNvPr>
          <p:cNvSpPr>
            <a:spLocks noGrp="1"/>
          </p:cNvSpPr>
          <p:nvPr>
            <p:ph type="sldNum" sz="quarter" idx="10"/>
          </p:nvPr>
        </p:nvSpPr>
        <p:spPr/>
        <p:txBody>
          <a:bodyPr/>
          <a:lstStyle/>
          <a:p>
            <a:fld id="{72E20F18-833A-4542-A439-FC39BC210022}" type="slidenum">
              <a:rPr lang="en-US" smtClean="0"/>
              <a:pPr/>
              <a:t>16</a:t>
            </a:fld>
            <a:endParaRPr lang="en-US"/>
          </a:p>
        </p:txBody>
      </p:sp>
      <p:pic>
        <p:nvPicPr>
          <p:cNvPr id="20" name="Picture 19">
            <a:extLst>
              <a:ext uri="{FF2B5EF4-FFF2-40B4-BE49-F238E27FC236}">
                <a16:creationId xmlns:a16="http://schemas.microsoft.com/office/drawing/2014/main" id="{1C937D25-D8A5-010C-CA48-70E022FBDA81}"/>
              </a:ext>
            </a:extLst>
          </p:cNvPr>
          <p:cNvPicPr>
            <a:picLocks noChangeAspect="1"/>
          </p:cNvPicPr>
          <p:nvPr/>
        </p:nvPicPr>
        <p:blipFill rotWithShape="1">
          <a:blip r:embed="rId3"/>
          <a:srcRect l="18499" t="-1264" r="3909" b="15999"/>
          <a:stretch/>
        </p:blipFill>
        <p:spPr>
          <a:xfrm rot="6280355">
            <a:off x="8459914" y="3258662"/>
            <a:ext cx="608286" cy="680660"/>
          </a:xfrm>
          <a:prstGeom prst="rect">
            <a:avLst/>
          </a:prstGeom>
        </p:spPr>
      </p:pic>
      <p:sp>
        <p:nvSpPr>
          <p:cNvPr id="4" name="Footer Placeholder 3">
            <a:extLst>
              <a:ext uri="{FF2B5EF4-FFF2-40B4-BE49-F238E27FC236}">
                <a16:creationId xmlns:a16="http://schemas.microsoft.com/office/drawing/2014/main" id="{48629918-0A20-0832-ACF4-4E9BAA3D7428}"/>
              </a:ext>
            </a:extLst>
          </p:cNvPr>
          <p:cNvSpPr>
            <a:spLocks noGrp="1"/>
          </p:cNvSpPr>
          <p:nvPr>
            <p:ph type="ftr" sz="quarter" idx="11"/>
          </p:nvPr>
        </p:nvSpPr>
        <p:spPr/>
        <p:txBody>
          <a:bodyPr/>
          <a:lstStyle/>
          <a:p>
            <a:r>
              <a:rPr lang="en-US"/>
              <a:t>* Not to Scale</a:t>
            </a:r>
          </a:p>
        </p:txBody>
      </p:sp>
      <p:sp>
        <p:nvSpPr>
          <p:cNvPr id="7" name="Text Placeholder 6">
            <a:extLst>
              <a:ext uri="{FF2B5EF4-FFF2-40B4-BE49-F238E27FC236}">
                <a16:creationId xmlns:a16="http://schemas.microsoft.com/office/drawing/2014/main" id="{CEE564B2-2A47-F794-0F15-C75E4F99B1B5}"/>
              </a:ext>
            </a:extLst>
          </p:cNvPr>
          <p:cNvSpPr>
            <a:spLocks noGrp="1"/>
          </p:cNvSpPr>
          <p:nvPr>
            <p:ph type="body" sz="quarter" idx="15"/>
          </p:nvPr>
        </p:nvSpPr>
        <p:spPr>
          <a:xfrm>
            <a:off x="10716106" y="26593"/>
            <a:ext cx="1376362" cy="303082"/>
          </a:xfrm>
        </p:spPr>
        <p:txBody>
          <a:bodyPr/>
          <a:lstStyle/>
          <a:p>
            <a:r>
              <a:rPr lang="en-US">
                <a:latin typeface="Arial" panose="020B0604020202020204" pitchFamily="34" charset="0"/>
                <a:cs typeface="Arial" panose="020B0604020202020204" pitchFamily="34" charset="0"/>
              </a:rPr>
              <a:t>Kencin Autry</a:t>
            </a:r>
          </a:p>
        </p:txBody>
      </p:sp>
      <p:pic>
        <p:nvPicPr>
          <p:cNvPr id="8" name="Picture 7" descr="A medical equipment on wheels&#10;&#10;Description automatically generated">
            <a:extLst>
              <a:ext uri="{FF2B5EF4-FFF2-40B4-BE49-F238E27FC236}">
                <a16:creationId xmlns:a16="http://schemas.microsoft.com/office/drawing/2014/main" id="{D8430983-1A11-A87D-F81D-4C783C775274}"/>
              </a:ext>
            </a:extLst>
          </p:cNvPr>
          <p:cNvPicPr>
            <a:picLocks noChangeAspect="1"/>
          </p:cNvPicPr>
          <p:nvPr/>
        </p:nvPicPr>
        <p:blipFill rotWithShape="1">
          <a:blip r:embed="rId4"/>
          <a:srcRect l="33444" t="3000" r="29585" b="5362"/>
          <a:stretch/>
        </p:blipFill>
        <p:spPr>
          <a:xfrm>
            <a:off x="353488" y="1165681"/>
            <a:ext cx="1636846" cy="4057178"/>
          </a:xfrm>
          <a:prstGeom prst="rect">
            <a:avLst/>
          </a:prstGeom>
        </p:spPr>
      </p:pic>
      <p:grpSp>
        <p:nvGrpSpPr>
          <p:cNvPr id="9" name="Group 8">
            <a:extLst>
              <a:ext uri="{FF2B5EF4-FFF2-40B4-BE49-F238E27FC236}">
                <a16:creationId xmlns:a16="http://schemas.microsoft.com/office/drawing/2014/main" id="{CC45D65B-CE24-73DE-1DE0-E0F9AC52EBE1}"/>
              </a:ext>
            </a:extLst>
          </p:cNvPr>
          <p:cNvGrpSpPr/>
          <p:nvPr/>
        </p:nvGrpSpPr>
        <p:grpSpPr>
          <a:xfrm>
            <a:off x="10368948" y="2583136"/>
            <a:ext cx="893379" cy="1145628"/>
            <a:chOff x="7143015" y="452743"/>
            <a:chExt cx="3549259" cy="6504758"/>
          </a:xfrm>
        </p:grpSpPr>
        <p:sp>
          <p:nvSpPr>
            <p:cNvPr id="10" name="Freeform: Shape 9">
              <a:extLst>
                <a:ext uri="{FF2B5EF4-FFF2-40B4-BE49-F238E27FC236}">
                  <a16:creationId xmlns:a16="http://schemas.microsoft.com/office/drawing/2014/main" id="{91E51D4F-B450-BDDB-7F5B-48048C15A443}"/>
                </a:ext>
              </a:extLst>
            </p:cNvPr>
            <p:cNvSpPr/>
            <p:nvPr/>
          </p:nvSpPr>
          <p:spPr>
            <a:xfrm>
              <a:off x="9055152" y="4724841"/>
              <a:ext cx="800100" cy="2232660"/>
            </a:xfrm>
            <a:custGeom>
              <a:avLst/>
              <a:gdLst>
                <a:gd name="connsiteX0" fmla="*/ 7620 w 800100"/>
                <a:gd name="connsiteY0" fmla="*/ 0 h 2232660"/>
                <a:gd name="connsiteX1" fmla="*/ 190500 w 800100"/>
                <a:gd name="connsiteY1" fmla="*/ 60960 h 2232660"/>
                <a:gd name="connsiteX2" fmla="*/ 403860 w 800100"/>
                <a:gd name="connsiteY2" fmla="*/ 68580 h 2232660"/>
                <a:gd name="connsiteX3" fmla="*/ 601980 w 800100"/>
                <a:gd name="connsiteY3" fmla="*/ 60960 h 2232660"/>
                <a:gd name="connsiteX4" fmla="*/ 762000 w 800100"/>
                <a:gd name="connsiteY4" fmla="*/ 22860 h 2232660"/>
                <a:gd name="connsiteX5" fmla="*/ 800100 w 800100"/>
                <a:gd name="connsiteY5" fmla="*/ 15240 h 2232660"/>
                <a:gd name="connsiteX6" fmla="*/ 800100 w 800100"/>
                <a:gd name="connsiteY6" fmla="*/ 411480 h 2232660"/>
                <a:gd name="connsiteX7" fmla="*/ 655320 w 800100"/>
                <a:gd name="connsiteY7" fmla="*/ 457200 h 2232660"/>
                <a:gd name="connsiteX8" fmla="*/ 495300 w 800100"/>
                <a:gd name="connsiteY8" fmla="*/ 548640 h 2232660"/>
                <a:gd name="connsiteX9" fmla="*/ 396240 w 800100"/>
                <a:gd name="connsiteY9" fmla="*/ 655320 h 2232660"/>
                <a:gd name="connsiteX10" fmla="*/ 342900 w 800100"/>
                <a:gd name="connsiteY10" fmla="*/ 807720 h 2232660"/>
                <a:gd name="connsiteX11" fmla="*/ 335280 w 800100"/>
                <a:gd name="connsiteY11" fmla="*/ 998220 h 2232660"/>
                <a:gd name="connsiteX12" fmla="*/ 403860 w 800100"/>
                <a:gd name="connsiteY12" fmla="*/ 1120140 h 2232660"/>
                <a:gd name="connsiteX13" fmla="*/ 594360 w 800100"/>
                <a:gd name="connsiteY13" fmla="*/ 1257300 h 2232660"/>
                <a:gd name="connsiteX14" fmla="*/ 792480 w 800100"/>
                <a:gd name="connsiteY14" fmla="*/ 1310640 h 2232660"/>
                <a:gd name="connsiteX15" fmla="*/ 800100 w 800100"/>
                <a:gd name="connsiteY15" fmla="*/ 2110740 h 2232660"/>
                <a:gd name="connsiteX16" fmla="*/ 662940 w 800100"/>
                <a:gd name="connsiteY16" fmla="*/ 2186940 h 2232660"/>
                <a:gd name="connsiteX17" fmla="*/ 487680 w 800100"/>
                <a:gd name="connsiteY17" fmla="*/ 2232660 h 2232660"/>
                <a:gd name="connsiteX18" fmla="*/ 281940 w 800100"/>
                <a:gd name="connsiteY18" fmla="*/ 2225040 h 2232660"/>
                <a:gd name="connsiteX19" fmla="*/ 160020 w 800100"/>
                <a:gd name="connsiteY19" fmla="*/ 2194560 h 2232660"/>
                <a:gd name="connsiteX20" fmla="*/ 0 w 800100"/>
                <a:gd name="connsiteY20" fmla="*/ 2110740 h 2232660"/>
                <a:gd name="connsiteX21" fmla="*/ 7620 w 800100"/>
                <a:gd name="connsiteY21" fmla="*/ 0 h 2232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00100" h="2232660">
                  <a:moveTo>
                    <a:pt x="7620" y="0"/>
                  </a:moveTo>
                  <a:lnTo>
                    <a:pt x="190500" y="60960"/>
                  </a:lnTo>
                  <a:lnTo>
                    <a:pt x="403860" y="68580"/>
                  </a:lnTo>
                  <a:lnTo>
                    <a:pt x="601980" y="60960"/>
                  </a:lnTo>
                  <a:lnTo>
                    <a:pt x="762000" y="22860"/>
                  </a:lnTo>
                  <a:lnTo>
                    <a:pt x="800100" y="15240"/>
                  </a:lnTo>
                  <a:lnTo>
                    <a:pt x="800100" y="411480"/>
                  </a:lnTo>
                  <a:lnTo>
                    <a:pt x="655320" y="457200"/>
                  </a:lnTo>
                  <a:lnTo>
                    <a:pt x="495300" y="548640"/>
                  </a:lnTo>
                  <a:lnTo>
                    <a:pt x="396240" y="655320"/>
                  </a:lnTo>
                  <a:lnTo>
                    <a:pt x="342900" y="807720"/>
                  </a:lnTo>
                  <a:lnTo>
                    <a:pt x="335280" y="998220"/>
                  </a:lnTo>
                  <a:lnTo>
                    <a:pt x="403860" y="1120140"/>
                  </a:lnTo>
                  <a:lnTo>
                    <a:pt x="594360" y="1257300"/>
                  </a:lnTo>
                  <a:lnTo>
                    <a:pt x="792480" y="1310640"/>
                  </a:lnTo>
                  <a:lnTo>
                    <a:pt x="800100" y="2110740"/>
                  </a:lnTo>
                  <a:lnTo>
                    <a:pt x="662940" y="2186940"/>
                  </a:lnTo>
                  <a:lnTo>
                    <a:pt x="487680" y="2232660"/>
                  </a:lnTo>
                  <a:lnTo>
                    <a:pt x="281940" y="2225040"/>
                  </a:lnTo>
                  <a:lnTo>
                    <a:pt x="160020" y="2194560"/>
                  </a:lnTo>
                  <a:lnTo>
                    <a:pt x="0" y="2110740"/>
                  </a:lnTo>
                  <a:lnTo>
                    <a:pt x="7620" y="0"/>
                  </a:lnTo>
                  <a:close/>
                </a:path>
              </a:pathLst>
            </a:custGeom>
            <a:solidFill>
              <a:schemeClr val="tx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09E110AD-7568-674E-3692-2F52042EE554}"/>
                </a:ext>
              </a:extLst>
            </p:cNvPr>
            <p:cNvSpPr/>
            <p:nvPr/>
          </p:nvSpPr>
          <p:spPr>
            <a:xfrm>
              <a:off x="10269781" y="3993321"/>
              <a:ext cx="106680" cy="1463040"/>
            </a:xfrm>
            <a:custGeom>
              <a:avLst/>
              <a:gdLst>
                <a:gd name="connsiteX0" fmla="*/ 0 w 106680"/>
                <a:gd name="connsiteY0" fmla="*/ 1447800 h 1463040"/>
                <a:gd name="connsiteX1" fmla="*/ 106680 w 106680"/>
                <a:gd name="connsiteY1" fmla="*/ 1463040 h 1463040"/>
                <a:gd name="connsiteX2" fmla="*/ 106680 w 106680"/>
                <a:gd name="connsiteY2" fmla="*/ 15240 h 1463040"/>
                <a:gd name="connsiteX3" fmla="*/ 76200 w 106680"/>
                <a:gd name="connsiteY3" fmla="*/ 0 h 1463040"/>
                <a:gd name="connsiteX4" fmla="*/ 22860 w 106680"/>
                <a:gd name="connsiteY4" fmla="*/ 30480 h 1463040"/>
                <a:gd name="connsiteX5" fmla="*/ 15240 w 106680"/>
                <a:gd name="connsiteY5" fmla="*/ 601980 h 1463040"/>
                <a:gd name="connsiteX6" fmla="*/ 7620 w 106680"/>
                <a:gd name="connsiteY6" fmla="*/ 967740 h 1463040"/>
                <a:gd name="connsiteX7" fmla="*/ 0 w 106680"/>
                <a:gd name="connsiteY7" fmla="*/ 1447800 h 1463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6680" h="1463040">
                  <a:moveTo>
                    <a:pt x="0" y="1447800"/>
                  </a:moveTo>
                  <a:lnTo>
                    <a:pt x="106680" y="1463040"/>
                  </a:lnTo>
                  <a:lnTo>
                    <a:pt x="106680" y="15240"/>
                  </a:lnTo>
                  <a:lnTo>
                    <a:pt x="76200" y="0"/>
                  </a:lnTo>
                  <a:lnTo>
                    <a:pt x="22860" y="30480"/>
                  </a:lnTo>
                  <a:lnTo>
                    <a:pt x="15240" y="601980"/>
                  </a:lnTo>
                  <a:cubicBezTo>
                    <a:pt x="1467" y="794801"/>
                    <a:pt x="7620" y="673009"/>
                    <a:pt x="7620" y="967740"/>
                  </a:cubicBezTo>
                  <a:lnTo>
                    <a:pt x="0" y="1447800"/>
                  </a:lnTo>
                  <a:close/>
                </a:path>
              </a:pathLst>
            </a:custGeom>
            <a:solidFill>
              <a:schemeClr val="tx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3221E939-033F-5DD2-75FA-DC510BE320D9}"/>
                </a:ext>
              </a:extLst>
            </p:cNvPr>
            <p:cNvSpPr/>
            <p:nvPr/>
          </p:nvSpPr>
          <p:spPr>
            <a:xfrm>
              <a:off x="9085179" y="4635132"/>
              <a:ext cx="777240" cy="129540"/>
            </a:xfrm>
            <a:custGeom>
              <a:avLst/>
              <a:gdLst>
                <a:gd name="connsiteX0" fmla="*/ 68580 w 777240"/>
                <a:gd name="connsiteY0" fmla="*/ 0 h 129540"/>
                <a:gd name="connsiteX1" fmla="*/ 0 w 777240"/>
                <a:gd name="connsiteY1" fmla="*/ 53340 h 129540"/>
                <a:gd name="connsiteX2" fmla="*/ 137160 w 777240"/>
                <a:gd name="connsiteY2" fmla="*/ 106680 h 129540"/>
                <a:gd name="connsiteX3" fmla="*/ 373380 w 777240"/>
                <a:gd name="connsiteY3" fmla="*/ 129540 h 129540"/>
                <a:gd name="connsiteX4" fmla="*/ 579120 w 777240"/>
                <a:gd name="connsiteY4" fmla="*/ 106680 h 129540"/>
                <a:gd name="connsiteX5" fmla="*/ 777240 w 777240"/>
                <a:gd name="connsiteY5" fmla="*/ 45720 h 129540"/>
                <a:gd name="connsiteX6" fmla="*/ 716280 w 777240"/>
                <a:gd name="connsiteY6" fmla="*/ 7620 h 129540"/>
                <a:gd name="connsiteX7" fmla="*/ 533400 w 777240"/>
                <a:gd name="connsiteY7" fmla="*/ 45720 h 129540"/>
                <a:gd name="connsiteX8" fmla="*/ 327660 w 777240"/>
                <a:gd name="connsiteY8" fmla="*/ 68580 h 129540"/>
                <a:gd name="connsiteX9" fmla="*/ 175260 w 777240"/>
                <a:gd name="connsiteY9" fmla="*/ 38100 h 129540"/>
                <a:gd name="connsiteX10" fmla="*/ 144780 w 777240"/>
                <a:gd name="connsiteY10" fmla="*/ 30480 h 129540"/>
                <a:gd name="connsiteX11" fmla="*/ 68580 w 777240"/>
                <a:gd name="connsiteY11" fmla="*/ 0 h 129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77240" h="129540">
                  <a:moveTo>
                    <a:pt x="68580" y="0"/>
                  </a:moveTo>
                  <a:lnTo>
                    <a:pt x="0" y="53340"/>
                  </a:lnTo>
                  <a:lnTo>
                    <a:pt x="137160" y="106680"/>
                  </a:lnTo>
                  <a:lnTo>
                    <a:pt x="373380" y="129540"/>
                  </a:lnTo>
                  <a:lnTo>
                    <a:pt x="579120" y="106680"/>
                  </a:lnTo>
                  <a:lnTo>
                    <a:pt x="777240" y="45720"/>
                  </a:lnTo>
                  <a:lnTo>
                    <a:pt x="716280" y="7620"/>
                  </a:lnTo>
                  <a:lnTo>
                    <a:pt x="533400" y="45720"/>
                  </a:lnTo>
                  <a:lnTo>
                    <a:pt x="327660" y="68580"/>
                  </a:lnTo>
                  <a:lnTo>
                    <a:pt x="175260" y="38100"/>
                  </a:lnTo>
                  <a:lnTo>
                    <a:pt x="144780" y="30480"/>
                  </a:lnTo>
                  <a:lnTo>
                    <a:pt x="68580" y="0"/>
                  </a:lnTo>
                  <a:close/>
                </a:path>
              </a:pathLst>
            </a:custGeom>
            <a:solidFill>
              <a:schemeClr val="tx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Shape 12">
              <a:extLst>
                <a:ext uri="{FF2B5EF4-FFF2-40B4-BE49-F238E27FC236}">
                  <a16:creationId xmlns:a16="http://schemas.microsoft.com/office/drawing/2014/main" id="{860D81D6-1756-53A9-44A1-660ED735F7FF}"/>
                </a:ext>
              </a:extLst>
            </p:cNvPr>
            <p:cNvSpPr/>
            <p:nvPr/>
          </p:nvSpPr>
          <p:spPr>
            <a:xfrm>
              <a:off x="9410700" y="5237112"/>
              <a:ext cx="716280" cy="792480"/>
            </a:xfrm>
            <a:custGeom>
              <a:avLst/>
              <a:gdLst>
                <a:gd name="connsiteX0" fmla="*/ 716280 w 716280"/>
                <a:gd name="connsiteY0" fmla="*/ 45720 h 792480"/>
                <a:gd name="connsiteX1" fmla="*/ 495300 w 716280"/>
                <a:gd name="connsiteY1" fmla="*/ 0 h 792480"/>
                <a:gd name="connsiteX2" fmla="*/ 335280 w 716280"/>
                <a:gd name="connsiteY2" fmla="*/ 15240 h 792480"/>
                <a:gd name="connsiteX3" fmla="*/ 175260 w 716280"/>
                <a:gd name="connsiteY3" fmla="*/ 99060 h 792480"/>
                <a:gd name="connsiteX4" fmla="*/ 60960 w 716280"/>
                <a:gd name="connsiteY4" fmla="*/ 175260 h 792480"/>
                <a:gd name="connsiteX5" fmla="*/ 22860 w 716280"/>
                <a:gd name="connsiteY5" fmla="*/ 289560 h 792480"/>
                <a:gd name="connsiteX6" fmla="*/ 0 w 716280"/>
                <a:gd name="connsiteY6" fmla="*/ 419100 h 792480"/>
                <a:gd name="connsiteX7" fmla="*/ 68580 w 716280"/>
                <a:gd name="connsiteY7" fmla="*/ 579120 h 792480"/>
                <a:gd name="connsiteX8" fmla="*/ 228600 w 716280"/>
                <a:gd name="connsiteY8" fmla="*/ 716280 h 792480"/>
                <a:gd name="connsiteX9" fmla="*/ 403860 w 716280"/>
                <a:gd name="connsiteY9" fmla="*/ 769620 h 792480"/>
                <a:gd name="connsiteX10" fmla="*/ 640080 w 716280"/>
                <a:gd name="connsiteY10" fmla="*/ 792480 h 792480"/>
                <a:gd name="connsiteX11" fmla="*/ 586740 w 716280"/>
                <a:gd name="connsiteY11" fmla="*/ 571500 h 792480"/>
                <a:gd name="connsiteX12" fmla="*/ 624840 w 716280"/>
                <a:gd name="connsiteY12" fmla="*/ 220980 h 792480"/>
                <a:gd name="connsiteX13" fmla="*/ 716280 w 716280"/>
                <a:gd name="connsiteY13" fmla="*/ 45720 h 792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16280" h="792480">
                  <a:moveTo>
                    <a:pt x="716280" y="45720"/>
                  </a:moveTo>
                  <a:lnTo>
                    <a:pt x="495300" y="0"/>
                  </a:lnTo>
                  <a:lnTo>
                    <a:pt x="335280" y="15240"/>
                  </a:lnTo>
                  <a:lnTo>
                    <a:pt x="175260" y="99060"/>
                  </a:lnTo>
                  <a:lnTo>
                    <a:pt x="60960" y="175260"/>
                  </a:lnTo>
                  <a:lnTo>
                    <a:pt x="22860" y="289560"/>
                  </a:lnTo>
                  <a:lnTo>
                    <a:pt x="0" y="419100"/>
                  </a:lnTo>
                  <a:lnTo>
                    <a:pt x="68580" y="579120"/>
                  </a:lnTo>
                  <a:lnTo>
                    <a:pt x="228600" y="716280"/>
                  </a:lnTo>
                  <a:lnTo>
                    <a:pt x="403860" y="769620"/>
                  </a:lnTo>
                  <a:lnTo>
                    <a:pt x="640080" y="792480"/>
                  </a:lnTo>
                  <a:lnTo>
                    <a:pt x="586740" y="571500"/>
                  </a:lnTo>
                  <a:lnTo>
                    <a:pt x="624840" y="220980"/>
                  </a:lnTo>
                  <a:lnTo>
                    <a:pt x="716280" y="45720"/>
                  </a:lnTo>
                  <a:close/>
                </a:path>
              </a:pathLst>
            </a:custGeom>
            <a:solidFill>
              <a:schemeClr val="tx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FDEB4751-D684-0CE7-40AC-0ABC0D494BD4}"/>
                </a:ext>
              </a:extLst>
            </p:cNvPr>
            <p:cNvSpPr/>
            <p:nvPr/>
          </p:nvSpPr>
          <p:spPr>
            <a:xfrm>
              <a:off x="10017197" y="5287725"/>
              <a:ext cx="502920" cy="861060"/>
            </a:xfrm>
            <a:custGeom>
              <a:avLst/>
              <a:gdLst>
                <a:gd name="connsiteX0" fmla="*/ 220980 w 502920"/>
                <a:gd name="connsiteY0" fmla="*/ 0 h 861060"/>
                <a:gd name="connsiteX1" fmla="*/ 213360 w 502920"/>
                <a:gd name="connsiteY1" fmla="*/ 167640 h 861060"/>
                <a:gd name="connsiteX2" fmla="*/ 350520 w 502920"/>
                <a:gd name="connsiteY2" fmla="*/ 167640 h 861060"/>
                <a:gd name="connsiteX3" fmla="*/ 411480 w 502920"/>
                <a:gd name="connsiteY3" fmla="*/ 121920 h 861060"/>
                <a:gd name="connsiteX4" fmla="*/ 419100 w 502920"/>
                <a:gd name="connsiteY4" fmla="*/ 53340 h 861060"/>
                <a:gd name="connsiteX5" fmla="*/ 502920 w 502920"/>
                <a:gd name="connsiteY5" fmla="*/ 99060 h 861060"/>
                <a:gd name="connsiteX6" fmla="*/ 403860 w 502920"/>
                <a:gd name="connsiteY6" fmla="*/ 251460 h 861060"/>
                <a:gd name="connsiteX7" fmla="*/ 358140 w 502920"/>
                <a:gd name="connsiteY7" fmla="*/ 502920 h 861060"/>
                <a:gd name="connsiteX8" fmla="*/ 373380 w 502920"/>
                <a:gd name="connsiteY8" fmla="*/ 716280 h 861060"/>
                <a:gd name="connsiteX9" fmla="*/ 411480 w 502920"/>
                <a:gd name="connsiteY9" fmla="*/ 861060 h 861060"/>
                <a:gd name="connsiteX10" fmla="*/ 99060 w 502920"/>
                <a:gd name="connsiteY10" fmla="*/ 754380 h 861060"/>
                <a:gd name="connsiteX11" fmla="*/ 0 w 502920"/>
                <a:gd name="connsiteY11" fmla="*/ 510540 h 861060"/>
                <a:gd name="connsiteX12" fmla="*/ 15240 w 502920"/>
                <a:gd name="connsiteY12" fmla="*/ 274320 h 861060"/>
                <a:gd name="connsiteX13" fmla="*/ 83820 w 502920"/>
                <a:gd name="connsiteY13" fmla="*/ 106680 h 861060"/>
                <a:gd name="connsiteX14" fmla="*/ 220980 w 502920"/>
                <a:gd name="connsiteY14" fmla="*/ 0 h 861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02920" h="861060">
                  <a:moveTo>
                    <a:pt x="220980" y="0"/>
                  </a:moveTo>
                  <a:lnTo>
                    <a:pt x="213360" y="167640"/>
                  </a:lnTo>
                  <a:lnTo>
                    <a:pt x="350520" y="167640"/>
                  </a:lnTo>
                  <a:lnTo>
                    <a:pt x="411480" y="121920"/>
                  </a:lnTo>
                  <a:lnTo>
                    <a:pt x="419100" y="53340"/>
                  </a:lnTo>
                  <a:lnTo>
                    <a:pt x="502920" y="99060"/>
                  </a:lnTo>
                  <a:lnTo>
                    <a:pt x="403860" y="251460"/>
                  </a:lnTo>
                  <a:lnTo>
                    <a:pt x="358140" y="502920"/>
                  </a:lnTo>
                  <a:lnTo>
                    <a:pt x="373380" y="716280"/>
                  </a:lnTo>
                  <a:lnTo>
                    <a:pt x="411480" y="861060"/>
                  </a:lnTo>
                  <a:lnTo>
                    <a:pt x="99060" y="754380"/>
                  </a:lnTo>
                  <a:lnTo>
                    <a:pt x="0" y="510540"/>
                  </a:lnTo>
                  <a:lnTo>
                    <a:pt x="15240" y="274320"/>
                  </a:lnTo>
                  <a:lnTo>
                    <a:pt x="83820" y="106680"/>
                  </a:lnTo>
                  <a:lnTo>
                    <a:pt x="220980" y="0"/>
                  </a:lnTo>
                  <a:close/>
                </a:path>
              </a:pathLst>
            </a:custGeom>
            <a:solidFill>
              <a:schemeClr val="tx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69E7A760-093B-5932-6784-773CB4F2C1A9}"/>
                </a:ext>
              </a:extLst>
            </p:cNvPr>
            <p:cNvSpPr/>
            <p:nvPr/>
          </p:nvSpPr>
          <p:spPr>
            <a:xfrm>
              <a:off x="10387474" y="5405291"/>
              <a:ext cx="304800" cy="754380"/>
            </a:xfrm>
            <a:custGeom>
              <a:avLst/>
              <a:gdLst>
                <a:gd name="connsiteX0" fmla="*/ 182880 w 304800"/>
                <a:gd name="connsiteY0" fmla="*/ 0 h 754380"/>
                <a:gd name="connsiteX1" fmla="*/ 76200 w 304800"/>
                <a:gd name="connsiteY1" fmla="*/ 114300 h 754380"/>
                <a:gd name="connsiteX2" fmla="*/ 15240 w 304800"/>
                <a:gd name="connsiteY2" fmla="*/ 304800 h 754380"/>
                <a:gd name="connsiteX3" fmla="*/ 0 w 304800"/>
                <a:gd name="connsiteY3" fmla="*/ 556260 h 754380"/>
                <a:gd name="connsiteX4" fmla="*/ 60960 w 304800"/>
                <a:gd name="connsiteY4" fmla="*/ 731520 h 754380"/>
                <a:gd name="connsiteX5" fmla="*/ 137160 w 304800"/>
                <a:gd name="connsiteY5" fmla="*/ 754380 h 754380"/>
                <a:gd name="connsiteX6" fmla="*/ 259080 w 304800"/>
                <a:gd name="connsiteY6" fmla="*/ 586740 h 754380"/>
                <a:gd name="connsiteX7" fmla="*/ 304800 w 304800"/>
                <a:gd name="connsiteY7" fmla="*/ 396240 h 754380"/>
                <a:gd name="connsiteX8" fmla="*/ 304800 w 304800"/>
                <a:gd name="connsiteY8" fmla="*/ 205740 h 754380"/>
                <a:gd name="connsiteX9" fmla="*/ 251460 w 304800"/>
                <a:gd name="connsiteY9" fmla="*/ 68580 h 754380"/>
                <a:gd name="connsiteX10" fmla="*/ 182880 w 304800"/>
                <a:gd name="connsiteY10" fmla="*/ 0 h 754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04800" h="754380">
                  <a:moveTo>
                    <a:pt x="182880" y="0"/>
                  </a:moveTo>
                  <a:lnTo>
                    <a:pt x="76200" y="114300"/>
                  </a:lnTo>
                  <a:lnTo>
                    <a:pt x="15240" y="304800"/>
                  </a:lnTo>
                  <a:lnTo>
                    <a:pt x="0" y="556260"/>
                  </a:lnTo>
                  <a:lnTo>
                    <a:pt x="60960" y="731520"/>
                  </a:lnTo>
                  <a:lnTo>
                    <a:pt x="137160" y="754380"/>
                  </a:lnTo>
                  <a:lnTo>
                    <a:pt x="259080" y="586740"/>
                  </a:lnTo>
                  <a:lnTo>
                    <a:pt x="304800" y="396240"/>
                  </a:lnTo>
                  <a:lnTo>
                    <a:pt x="304800" y="205740"/>
                  </a:lnTo>
                  <a:lnTo>
                    <a:pt x="251460" y="68580"/>
                  </a:lnTo>
                  <a:lnTo>
                    <a:pt x="182880" y="0"/>
                  </a:lnTo>
                  <a:close/>
                </a:path>
              </a:pathLst>
            </a:custGeom>
            <a:solidFill>
              <a:schemeClr val="tx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DAC4EB23-5100-5EBB-2DCB-F66BA2FBA56E}"/>
                </a:ext>
              </a:extLst>
            </p:cNvPr>
            <p:cNvSpPr/>
            <p:nvPr/>
          </p:nvSpPr>
          <p:spPr>
            <a:xfrm>
              <a:off x="7313272" y="452743"/>
              <a:ext cx="2416628" cy="4169228"/>
            </a:xfrm>
            <a:custGeom>
              <a:avLst/>
              <a:gdLst>
                <a:gd name="connsiteX0" fmla="*/ 0 w 2416628"/>
                <a:gd name="connsiteY0" fmla="*/ 1719942 h 4169228"/>
                <a:gd name="connsiteX1" fmla="*/ 239485 w 2416628"/>
                <a:gd name="connsiteY1" fmla="*/ 783771 h 4169228"/>
                <a:gd name="connsiteX2" fmla="*/ 522514 w 2416628"/>
                <a:gd name="connsiteY2" fmla="*/ 381000 h 4169228"/>
                <a:gd name="connsiteX3" fmla="*/ 838200 w 2416628"/>
                <a:gd name="connsiteY3" fmla="*/ 163285 h 4169228"/>
                <a:gd name="connsiteX4" fmla="*/ 1240971 w 2416628"/>
                <a:gd name="connsiteY4" fmla="*/ 32657 h 4169228"/>
                <a:gd name="connsiteX5" fmla="*/ 1578428 w 2416628"/>
                <a:gd name="connsiteY5" fmla="*/ 0 h 4169228"/>
                <a:gd name="connsiteX6" fmla="*/ 1970314 w 2416628"/>
                <a:gd name="connsiteY6" fmla="*/ 130628 h 4169228"/>
                <a:gd name="connsiteX7" fmla="*/ 2209800 w 2416628"/>
                <a:gd name="connsiteY7" fmla="*/ 424542 h 4169228"/>
                <a:gd name="connsiteX8" fmla="*/ 2373085 w 2416628"/>
                <a:gd name="connsiteY8" fmla="*/ 849085 h 4169228"/>
                <a:gd name="connsiteX9" fmla="*/ 2416628 w 2416628"/>
                <a:gd name="connsiteY9" fmla="*/ 1132114 h 4169228"/>
                <a:gd name="connsiteX10" fmla="*/ 2383971 w 2416628"/>
                <a:gd name="connsiteY10" fmla="*/ 4093028 h 4169228"/>
                <a:gd name="connsiteX11" fmla="*/ 2177142 w 2416628"/>
                <a:gd name="connsiteY11" fmla="*/ 4169228 h 4169228"/>
                <a:gd name="connsiteX12" fmla="*/ 1905000 w 2416628"/>
                <a:gd name="connsiteY12" fmla="*/ 4103914 h 4169228"/>
                <a:gd name="connsiteX13" fmla="*/ 1894114 w 2416628"/>
                <a:gd name="connsiteY13" fmla="*/ 903514 h 4169228"/>
                <a:gd name="connsiteX14" fmla="*/ 1796142 w 2416628"/>
                <a:gd name="connsiteY14" fmla="*/ 751114 h 4169228"/>
                <a:gd name="connsiteX15" fmla="*/ 1621971 w 2416628"/>
                <a:gd name="connsiteY15" fmla="*/ 576942 h 4169228"/>
                <a:gd name="connsiteX16" fmla="*/ 1371600 w 2416628"/>
                <a:gd name="connsiteY16" fmla="*/ 598714 h 4169228"/>
                <a:gd name="connsiteX17" fmla="*/ 1055914 w 2416628"/>
                <a:gd name="connsiteY17" fmla="*/ 685800 h 4169228"/>
                <a:gd name="connsiteX18" fmla="*/ 827314 w 2416628"/>
                <a:gd name="connsiteY18" fmla="*/ 827314 h 4169228"/>
                <a:gd name="connsiteX19" fmla="*/ 653142 w 2416628"/>
                <a:gd name="connsiteY19" fmla="*/ 1186542 h 4169228"/>
                <a:gd name="connsiteX20" fmla="*/ 468085 w 2416628"/>
                <a:gd name="connsiteY20" fmla="*/ 1828800 h 4169228"/>
                <a:gd name="connsiteX21" fmla="*/ 0 w 2416628"/>
                <a:gd name="connsiteY21" fmla="*/ 1719942 h 4169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416628" h="4169228">
                  <a:moveTo>
                    <a:pt x="0" y="1719942"/>
                  </a:moveTo>
                  <a:lnTo>
                    <a:pt x="239485" y="783771"/>
                  </a:lnTo>
                  <a:lnTo>
                    <a:pt x="522514" y="381000"/>
                  </a:lnTo>
                  <a:lnTo>
                    <a:pt x="838200" y="163285"/>
                  </a:lnTo>
                  <a:lnTo>
                    <a:pt x="1240971" y="32657"/>
                  </a:lnTo>
                  <a:lnTo>
                    <a:pt x="1578428" y="0"/>
                  </a:lnTo>
                  <a:lnTo>
                    <a:pt x="1970314" y="130628"/>
                  </a:lnTo>
                  <a:lnTo>
                    <a:pt x="2209800" y="424542"/>
                  </a:lnTo>
                  <a:lnTo>
                    <a:pt x="2373085" y="849085"/>
                  </a:lnTo>
                  <a:lnTo>
                    <a:pt x="2416628" y="1132114"/>
                  </a:lnTo>
                  <a:lnTo>
                    <a:pt x="2383971" y="4093028"/>
                  </a:lnTo>
                  <a:lnTo>
                    <a:pt x="2177142" y="4169228"/>
                  </a:lnTo>
                  <a:lnTo>
                    <a:pt x="1905000" y="4103914"/>
                  </a:lnTo>
                  <a:cubicBezTo>
                    <a:pt x="1901371" y="3037114"/>
                    <a:pt x="1897743" y="1970314"/>
                    <a:pt x="1894114" y="903514"/>
                  </a:cubicBezTo>
                  <a:lnTo>
                    <a:pt x="1796142" y="751114"/>
                  </a:lnTo>
                  <a:lnTo>
                    <a:pt x="1621971" y="576942"/>
                  </a:lnTo>
                  <a:lnTo>
                    <a:pt x="1371600" y="598714"/>
                  </a:lnTo>
                  <a:lnTo>
                    <a:pt x="1055914" y="685800"/>
                  </a:lnTo>
                  <a:lnTo>
                    <a:pt x="827314" y="827314"/>
                  </a:lnTo>
                  <a:lnTo>
                    <a:pt x="653142" y="1186542"/>
                  </a:lnTo>
                  <a:lnTo>
                    <a:pt x="468085" y="1828800"/>
                  </a:lnTo>
                  <a:lnTo>
                    <a:pt x="0" y="1719942"/>
                  </a:lnTo>
                  <a:close/>
                </a:path>
              </a:pathLst>
            </a:custGeom>
            <a:solidFill>
              <a:schemeClr val="tx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2BDE7E8A-D522-C8E4-4CAF-38E1C36DCF64}"/>
                </a:ext>
              </a:extLst>
            </p:cNvPr>
            <p:cNvSpPr/>
            <p:nvPr/>
          </p:nvSpPr>
          <p:spPr>
            <a:xfrm>
              <a:off x="7143015" y="2292040"/>
              <a:ext cx="587829" cy="881743"/>
            </a:xfrm>
            <a:custGeom>
              <a:avLst/>
              <a:gdLst>
                <a:gd name="connsiteX0" fmla="*/ 141514 w 587829"/>
                <a:gd name="connsiteY0" fmla="*/ 0 h 881743"/>
                <a:gd name="connsiteX1" fmla="*/ 587829 w 587829"/>
                <a:gd name="connsiteY1" fmla="*/ 76200 h 881743"/>
                <a:gd name="connsiteX2" fmla="*/ 489857 w 587829"/>
                <a:gd name="connsiteY2" fmla="*/ 849086 h 881743"/>
                <a:gd name="connsiteX3" fmla="*/ 413657 w 587829"/>
                <a:gd name="connsiteY3" fmla="*/ 881743 h 881743"/>
                <a:gd name="connsiteX4" fmla="*/ 217714 w 587829"/>
                <a:gd name="connsiteY4" fmla="*/ 849086 h 881743"/>
                <a:gd name="connsiteX5" fmla="*/ 43543 w 587829"/>
                <a:gd name="connsiteY5" fmla="*/ 816429 h 881743"/>
                <a:gd name="connsiteX6" fmla="*/ 0 w 587829"/>
                <a:gd name="connsiteY6" fmla="*/ 664029 h 881743"/>
                <a:gd name="connsiteX7" fmla="*/ 141514 w 587829"/>
                <a:gd name="connsiteY7" fmla="*/ 0 h 881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87829" h="881743">
                  <a:moveTo>
                    <a:pt x="141514" y="0"/>
                  </a:moveTo>
                  <a:lnTo>
                    <a:pt x="587829" y="76200"/>
                  </a:lnTo>
                  <a:lnTo>
                    <a:pt x="489857" y="849086"/>
                  </a:lnTo>
                  <a:lnTo>
                    <a:pt x="413657" y="881743"/>
                  </a:lnTo>
                  <a:lnTo>
                    <a:pt x="217714" y="849086"/>
                  </a:lnTo>
                  <a:lnTo>
                    <a:pt x="43543" y="816429"/>
                  </a:lnTo>
                  <a:lnTo>
                    <a:pt x="0" y="664029"/>
                  </a:lnTo>
                  <a:lnTo>
                    <a:pt x="141514" y="0"/>
                  </a:lnTo>
                  <a:close/>
                </a:path>
              </a:pathLst>
            </a:custGeom>
            <a:solidFill>
              <a:schemeClr val="tx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A31E1AA4-37DA-6AFB-2220-E83021BB47E3}"/>
                </a:ext>
              </a:extLst>
            </p:cNvPr>
            <p:cNvSpPr/>
            <p:nvPr/>
          </p:nvSpPr>
          <p:spPr>
            <a:xfrm>
              <a:off x="7153665" y="3343950"/>
              <a:ext cx="434340" cy="716280"/>
            </a:xfrm>
            <a:custGeom>
              <a:avLst/>
              <a:gdLst>
                <a:gd name="connsiteX0" fmla="*/ 213360 w 434340"/>
                <a:gd name="connsiteY0" fmla="*/ 0 h 716280"/>
                <a:gd name="connsiteX1" fmla="*/ 137160 w 434340"/>
                <a:gd name="connsiteY1" fmla="*/ 144780 h 716280"/>
                <a:gd name="connsiteX2" fmla="*/ 22860 w 434340"/>
                <a:gd name="connsiteY2" fmla="*/ 342900 h 716280"/>
                <a:gd name="connsiteX3" fmla="*/ 0 w 434340"/>
                <a:gd name="connsiteY3" fmla="*/ 495300 h 716280"/>
                <a:gd name="connsiteX4" fmla="*/ 22860 w 434340"/>
                <a:gd name="connsiteY4" fmla="*/ 579120 h 716280"/>
                <a:gd name="connsiteX5" fmla="*/ 76200 w 434340"/>
                <a:gd name="connsiteY5" fmla="*/ 655320 h 716280"/>
                <a:gd name="connsiteX6" fmla="*/ 152400 w 434340"/>
                <a:gd name="connsiteY6" fmla="*/ 708660 h 716280"/>
                <a:gd name="connsiteX7" fmla="*/ 236220 w 434340"/>
                <a:gd name="connsiteY7" fmla="*/ 716280 h 716280"/>
                <a:gd name="connsiteX8" fmla="*/ 327660 w 434340"/>
                <a:gd name="connsiteY8" fmla="*/ 678180 h 716280"/>
                <a:gd name="connsiteX9" fmla="*/ 388620 w 434340"/>
                <a:gd name="connsiteY9" fmla="*/ 632460 h 716280"/>
                <a:gd name="connsiteX10" fmla="*/ 434340 w 434340"/>
                <a:gd name="connsiteY10" fmla="*/ 563880 h 716280"/>
                <a:gd name="connsiteX11" fmla="*/ 434340 w 434340"/>
                <a:gd name="connsiteY11" fmla="*/ 472440 h 716280"/>
                <a:gd name="connsiteX12" fmla="*/ 419100 w 434340"/>
                <a:gd name="connsiteY12" fmla="*/ 373380 h 716280"/>
                <a:gd name="connsiteX13" fmla="*/ 396240 w 434340"/>
                <a:gd name="connsiteY13" fmla="*/ 297180 h 716280"/>
                <a:gd name="connsiteX14" fmla="*/ 213360 w 434340"/>
                <a:gd name="connsiteY14" fmla="*/ 0 h 716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34340" h="716280">
                  <a:moveTo>
                    <a:pt x="213360" y="0"/>
                  </a:moveTo>
                  <a:lnTo>
                    <a:pt x="137160" y="144780"/>
                  </a:lnTo>
                  <a:lnTo>
                    <a:pt x="22860" y="342900"/>
                  </a:lnTo>
                  <a:lnTo>
                    <a:pt x="0" y="495300"/>
                  </a:lnTo>
                  <a:lnTo>
                    <a:pt x="22860" y="579120"/>
                  </a:lnTo>
                  <a:lnTo>
                    <a:pt x="76200" y="655320"/>
                  </a:lnTo>
                  <a:lnTo>
                    <a:pt x="152400" y="708660"/>
                  </a:lnTo>
                  <a:lnTo>
                    <a:pt x="236220" y="716280"/>
                  </a:lnTo>
                  <a:lnTo>
                    <a:pt x="327660" y="678180"/>
                  </a:lnTo>
                  <a:lnTo>
                    <a:pt x="388620" y="632460"/>
                  </a:lnTo>
                  <a:lnTo>
                    <a:pt x="434340" y="563880"/>
                  </a:lnTo>
                  <a:lnTo>
                    <a:pt x="434340" y="472440"/>
                  </a:lnTo>
                  <a:lnTo>
                    <a:pt x="419100" y="373380"/>
                  </a:lnTo>
                  <a:lnTo>
                    <a:pt x="396240" y="297180"/>
                  </a:lnTo>
                  <a:lnTo>
                    <a:pt x="213360" y="0"/>
                  </a:lnTo>
                  <a:close/>
                </a:path>
              </a:pathLst>
            </a:custGeom>
            <a:solidFill>
              <a:schemeClr val="tx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6" name="Picture 25" descr="A white rectangular object with buttons and dials&#10;&#10;Description automatically generated">
            <a:extLst>
              <a:ext uri="{FF2B5EF4-FFF2-40B4-BE49-F238E27FC236}">
                <a16:creationId xmlns:a16="http://schemas.microsoft.com/office/drawing/2014/main" id="{410047F3-C94D-8BF2-259A-EFA63CF3F1BE}"/>
              </a:ext>
            </a:extLst>
          </p:cNvPr>
          <p:cNvPicPr>
            <a:picLocks noChangeAspect="1"/>
          </p:cNvPicPr>
          <p:nvPr/>
        </p:nvPicPr>
        <p:blipFill rotWithShape="1">
          <a:blip r:embed="rId5"/>
          <a:srcRect l="18582" t="4138" r="17663" b="6667"/>
          <a:stretch/>
        </p:blipFill>
        <p:spPr>
          <a:xfrm>
            <a:off x="7228619" y="1438777"/>
            <a:ext cx="1003151" cy="1403447"/>
          </a:xfrm>
          <a:prstGeom prst="rect">
            <a:avLst/>
          </a:prstGeom>
        </p:spPr>
      </p:pic>
      <p:grpSp>
        <p:nvGrpSpPr>
          <p:cNvPr id="40" name="Group 39">
            <a:extLst>
              <a:ext uri="{FF2B5EF4-FFF2-40B4-BE49-F238E27FC236}">
                <a16:creationId xmlns:a16="http://schemas.microsoft.com/office/drawing/2014/main" id="{D019AA69-C242-2B77-E4C5-C99EA2F30503}"/>
              </a:ext>
            </a:extLst>
          </p:cNvPr>
          <p:cNvGrpSpPr/>
          <p:nvPr/>
        </p:nvGrpSpPr>
        <p:grpSpPr>
          <a:xfrm>
            <a:off x="5357518" y="387025"/>
            <a:ext cx="1850750" cy="1830658"/>
            <a:chOff x="5357518" y="387025"/>
            <a:chExt cx="1850750" cy="1830658"/>
          </a:xfrm>
        </p:grpSpPr>
        <p:sp>
          <p:nvSpPr>
            <p:cNvPr id="37" name="Freeform: Shape 36">
              <a:extLst>
                <a:ext uri="{FF2B5EF4-FFF2-40B4-BE49-F238E27FC236}">
                  <a16:creationId xmlns:a16="http://schemas.microsoft.com/office/drawing/2014/main" id="{62644F11-4D98-FA34-FA61-F04B0272D82D}"/>
                </a:ext>
              </a:extLst>
            </p:cNvPr>
            <p:cNvSpPr/>
            <p:nvPr/>
          </p:nvSpPr>
          <p:spPr>
            <a:xfrm>
              <a:off x="5357518" y="387025"/>
              <a:ext cx="1842068" cy="1830658"/>
            </a:xfrm>
            <a:custGeom>
              <a:avLst/>
              <a:gdLst>
                <a:gd name="connsiteX0" fmla="*/ 1842068 w 1842068"/>
                <a:gd name="connsiteY0" fmla="*/ 1830658 h 1830658"/>
                <a:gd name="connsiteX1" fmla="*/ 1537268 w 1842068"/>
                <a:gd name="connsiteY1" fmla="*/ 1389223 h 1830658"/>
                <a:gd name="connsiteX2" fmla="*/ 1074813 w 1842068"/>
                <a:gd name="connsiteY2" fmla="*/ 233085 h 1830658"/>
                <a:gd name="connsiteX3" fmla="*/ 107861 w 1842068"/>
                <a:gd name="connsiteY3" fmla="*/ 22878 h 1830658"/>
                <a:gd name="connsiteX4" fmla="*/ 55310 w 1842068"/>
                <a:gd name="connsiteY4" fmla="*/ 569416 h 18306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2068" h="1830658">
                  <a:moveTo>
                    <a:pt x="1842068" y="1830658"/>
                  </a:moveTo>
                  <a:cubicBezTo>
                    <a:pt x="1753606" y="1743071"/>
                    <a:pt x="1665144" y="1655485"/>
                    <a:pt x="1537268" y="1389223"/>
                  </a:cubicBezTo>
                  <a:cubicBezTo>
                    <a:pt x="1409392" y="1122961"/>
                    <a:pt x="1313047" y="460809"/>
                    <a:pt x="1074813" y="233085"/>
                  </a:cubicBezTo>
                  <a:cubicBezTo>
                    <a:pt x="836578" y="5361"/>
                    <a:pt x="277778" y="-33177"/>
                    <a:pt x="107861" y="22878"/>
                  </a:cubicBezTo>
                  <a:cubicBezTo>
                    <a:pt x="-62056" y="78933"/>
                    <a:pt x="8013" y="537885"/>
                    <a:pt x="55310" y="569416"/>
                  </a:cubicBezTo>
                </a:path>
              </a:pathLst>
            </a:custGeom>
            <a:noFill/>
            <a:ln w="3810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Freeform: Shape 37">
              <a:extLst>
                <a:ext uri="{FF2B5EF4-FFF2-40B4-BE49-F238E27FC236}">
                  <a16:creationId xmlns:a16="http://schemas.microsoft.com/office/drawing/2014/main" id="{1D91F0D9-FC46-D747-9108-5A897A901B0E}"/>
                </a:ext>
              </a:extLst>
            </p:cNvPr>
            <p:cNvSpPr/>
            <p:nvPr/>
          </p:nvSpPr>
          <p:spPr>
            <a:xfrm>
              <a:off x="5361859" y="387025"/>
              <a:ext cx="1842068" cy="1830658"/>
            </a:xfrm>
            <a:custGeom>
              <a:avLst/>
              <a:gdLst>
                <a:gd name="connsiteX0" fmla="*/ 1842068 w 1842068"/>
                <a:gd name="connsiteY0" fmla="*/ 1830658 h 1830658"/>
                <a:gd name="connsiteX1" fmla="*/ 1537268 w 1842068"/>
                <a:gd name="connsiteY1" fmla="*/ 1389223 h 1830658"/>
                <a:gd name="connsiteX2" fmla="*/ 1074813 w 1842068"/>
                <a:gd name="connsiteY2" fmla="*/ 233085 h 1830658"/>
                <a:gd name="connsiteX3" fmla="*/ 107861 w 1842068"/>
                <a:gd name="connsiteY3" fmla="*/ 22878 h 1830658"/>
                <a:gd name="connsiteX4" fmla="*/ 55310 w 1842068"/>
                <a:gd name="connsiteY4" fmla="*/ 569416 h 18306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2068" h="1830658">
                  <a:moveTo>
                    <a:pt x="1842068" y="1830658"/>
                  </a:moveTo>
                  <a:cubicBezTo>
                    <a:pt x="1753606" y="1743071"/>
                    <a:pt x="1665144" y="1655485"/>
                    <a:pt x="1537268" y="1389223"/>
                  </a:cubicBezTo>
                  <a:cubicBezTo>
                    <a:pt x="1409392" y="1122961"/>
                    <a:pt x="1313047" y="460809"/>
                    <a:pt x="1074813" y="233085"/>
                  </a:cubicBezTo>
                  <a:cubicBezTo>
                    <a:pt x="836578" y="5361"/>
                    <a:pt x="277778" y="-33177"/>
                    <a:pt x="107861" y="22878"/>
                  </a:cubicBezTo>
                  <a:cubicBezTo>
                    <a:pt x="-62056" y="78933"/>
                    <a:pt x="8013" y="537885"/>
                    <a:pt x="55310" y="569416"/>
                  </a:cubicBezTo>
                </a:path>
              </a:pathLst>
            </a:custGeom>
            <a:noFill/>
            <a:ln w="28575">
              <a:solidFill>
                <a:schemeClr val="accent1">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Freeform: Shape 38">
              <a:extLst>
                <a:ext uri="{FF2B5EF4-FFF2-40B4-BE49-F238E27FC236}">
                  <a16:creationId xmlns:a16="http://schemas.microsoft.com/office/drawing/2014/main" id="{13F1AF75-83A4-C237-E2C3-074725C24B30}"/>
                </a:ext>
              </a:extLst>
            </p:cNvPr>
            <p:cNvSpPr/>
            <p:nvPr/>
          </p:nvSpPr>
          <p:spPr>
            <a:xfrm>
              <a:off x="5366200" y="387025"/>
              <a:ext cx="1842068" cy="1830658"/>
            </a:xfrm>
            <a:custGeom>
              <a:avLst/>
              <a:gdLst>
                <a:gd name="connsiteX0" fmla="*/ 1842068 w 1842068"/>
                <a:gd name="connsiteY0" fmla="*/ 1830658 h 1830658"/>
                <a:gd name="connsiteX1" fmla="*/ 1537268 w 1842068"/>
                <a:gd name="connsiteY1" fmla="*/ 1389223 h 1830658"/>
                <a:gd name="connsiteX2" fmla="*/ 1074813 w 1842068"/>
                <a:gd name="connsiteY2" fmla="*/ 233085 h 1830658"/>
                <a:gd name="connsiteX3" fmla="*/ 107861 w 1842068"/>
                <a:gd name="connsiteY3" fmla="*/ 22878 h 1830658"/>
                <a:gd name="connsiteX4" fmla="*/ 55310 w 1842068"/>
                <a:gd name="connsiteY4" fmla="*/ 569416 h 18306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2068" h="1830658">
                  <a:moveTo>
                    <a:pt x="1842068" y="1830658"/>
                  </a:moveTo>
                  <a:cubicBezTo>
                    <a:pt x="1753606" y="1743071"/>
                    <a:pt x="1665144" y="1655485"/>
                    <a:pt x="1537268" y="1389223"/>
                  </a:cubicBezTo>
                  <a:cubicBezTo>
                    <a:pt x="1409392" y="1122961"/>
                    <a:pt x="1313047" y="460809"/>
                    <a:pt x="1074813" y="233085"/>
                  </a:cubicBezTo>
                  <a:cubicBezTo>
                    <a:pt x="836578" y="5361"/>
                    <a:pt x="277778" y="-33177"/>
                    <a:pt x="107861" y="22878"/>
                  </a:cubicBezTo>
                  <a:cubicBezTo>
                    <a:pt x="-62056" y="78933"/>
                    <a:pt x="8013" y="537885"/>
                    <a:pt x="55310" y="569416"/>
                  </a:cubicBezTo>
                </a:path>
              </a:pathLst>
            </a:custGeom>
            <a:noFill/>
            <a:ln w="31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5" name="Picture 34" descr="A couple of white plastic containers with black caps&#10;&#10;Description automatically generated">
            <a:extLst>
              <a:ext uri="{FF2B5EF4-FFF2-40B4-BE49-F238E27FC236}">
                <a16:creationId xmlns:a16="http://schemas.microsoft.com/office/drawing/2014/main" id="{656C4CB3-2EF8-2581-3465-80938AB1BD41}"/>
              </a:ext>
            </a:extLst>
          </p:cNvPr>
          <p:cNvPicPr>
            <a:picLocks noChangeAspect="1"/>
          </p:cNvPicPr>
          <p:nvPr/>
        </p:nvPicPr>
        <p:blipFill rotWithShape="1">
          <a:blip r:embed="rId6"/>
          <a:srcRect l="46689" t="15561" r="1913" b="17076"/>
          <a:stretch/>
        </p:blipFill>
        <p:spPr>
          <a:xfrm>
            <a:off x="4714232" y="776035"/>
            <a:ext cx="919656" cy="1205345"/>
          </a:xfrm>
          <a:prstGeom prst="rect">
            <a:avLst/>
          </a:prstGeom>
        </p:spPr>
      </p:pic>
      <p:pic>
        <p:nvPicPr>
          <p:cNvPr id="41" name="Picture 40" descr="A black plastic connector with a nut&#10;&#10;Description automatically generated">
            <a:extLst>
              <a:ext uri="{FF2B5EF4-FFF2-40B4-BE49-F238E27FC236}">
                <a16:creationId xmlns:a16="http://schemas.microsoft.com/office/drawing/2014/main" id="{7E46D598-602E-2F2F-D41F-65DB11C0B3F7}"/>
              </a:ext>
            </a:extLst>
          </p:cNvPr>
          <p:cNvPicPr>
            <a:picLocks noChangeAspect="1"/>
          </p:cNvPicPr>
          <p:nvPr/>
        </p:nvPicPr>
        <p:blipFill rotWithShape="1">
          <a:blip r:embed="rId7"/>
          <a:srcRect l="2360" t="6980" r="2664" b="7480"/>
          <a:stretch/>
        </p:blipFill>
        <p:spPr>
          <a:xfrm rot="17594265">
            <a:off x="2551337" y="2230802"/>
            <a:ext cx="457470" cy="412016"/>
          </a:xfrm>
          <a:prstGeom prst="rect">
            <a:avLst/>
          </a:prstGeom>
        </p:spPr>
      </p:pic>
      <p:grpSp>
        <p:nvGrpSpPr>
          <p:cNvPr id="47" name="Group 46">
            <a:extLst>
              <a:ext uri="{FF2B5EF4-FFF2-40B4-BE49-F238E27FC236}">
                <a16:creationId xmlns:a16="http://schemas.microsoft.com/office/drawing/2014/main" id="{23C984C9-33CD-2137-B2EA-F9025C221A73}"/>
              </a:ext>
            </a:extLst>
          </p:cNvPr>
          <p:cNvGrpSpPr/>
          <p:nvPr/>
        </p:nvGrpSpPr>
        <p:grpSpPr>
          <a:xfrm>
            <a:off x="2898475" y="411032"/>
            <a:ext cx="2380891" cy="1935353"/>
            <a:chOff x="2898475" y="411032"/>
            <a:chExt cx="2380891" cy="1935353"/>
          </a:xfrm>
        </p:grpSpPr>
        <p:sp>
          <p:nvSpPr>
            <p:cNvPr id="42" name="Freeform: Shape 41">
              <a:extLst>
                <a:ext uri="{FF2B5EF4-FFF2-40B4-BE49-F238E27FC236}">
                  <a16:creationId xmlns:a16="http://schemas.microsoft.com/office/drawing/2014/main" id="{C3562C0C-1C03-C23F-E0DE-0BB4B0948867}"/>
                </a:ext>
              </a:extLst>
            </p:cNvPr>
            <p:cNvSpPr/>
            <p:nvPr/>
          </p:nvSpPr>
          <p:spPr>
            <a:xfrm>
              <a:off x="2898475" y="411032"/>
              <a:ext cx="2380891" cy="1935353"/>
            </a:xfrm>
            <a:custGeom>
              <a:avLst/>
              <a:gdLst>
                <a:gd name="connsiteX0" fmla="*/ 2380891 w 2380891"/>
                <a:gd name="connsiteY0" fmla="*/ 365345 h 1935353"/>
                <a:gd name="connsiteX1" fmla="*/ 1777042 w 2380891"/>
                <a:gd name="connsiteY1" fmla="*/ 37542 h 1935353"/>
                <a:gd name="connsiteX2" fmla="*/ 698740 w 2380891"/>
                <a:gd name="connsiteY2" fmla="*/ 1141723 h 1935353"/>
                <a:gd name="connsiteX3" fmla="*/ 0 w 2380891"/>
                <a:gd name="connsiteY3" fmla="*/ 1935353 h 1935353"/>
              </a:gdLst>
              <a:ahLst/>
              <a:cxnLst>
                <a:cxn ang="0">
                  <a:pos x="connsiteX0" y="connsiteY0"/>
                </a:cxn>
                <a:cxn ang="0">
                  <a:pos x="connsiteX1" y="connsiteY1"/>
                </a:cxn>
                <a:cxn ang="0">
                  <a:pos x="connsiteX2" y="connsiteY2"/>
                </a:cxn>
                <a:cxn ang="0">
                  <a:pos x="connsiteX3" y="connsiteY3"/>
                </a:cxn>
              </a:cxnLst>
              <a:rect l="l" t="t" r="r" b="b"/>
              <a:pathLst>
                <a:path w="2380891" h="1935353">
                  <a:moveTo>
                    <a:pt x="2380891" y="365345"/>
                  </a:moveTo>
                  <a:cubicBezTo>
                    <a:pt x="2219145" y="136745"/>
                    <a:pt x="2057400" y="-91854"/>
                    <a:pt x="1777042" y="37542"/>
                  </a:cubicBezTo>
                  <a:cubicBezTo>
                    <a:pt x="1496683" y="166938"/>
                    <a:pt x="994913" y="825421"/>
                    <a:pt x="698740" y="1141723"/>
                  </a:cubicBezTo>
                  <a:cubicBezTo>
                    <a:pt x="402567" y="1458025"/>
                    <a:pt x="92015" y="1808832"/>
                    <a:pt x="0" y="1935353"/>
                  </a:cubicBezTo>
                </a:path>
              </a:pathLst>
            </a:custGeom>
            <a:noFill/>
            <a:ln w="3810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Freeform: Shape 42">
              <a:extLst>
                <a:ext uri="{FF2B5EF4-FFF2-40B4-BE49-F238E27FC236}">
                  <a16:creationId xmlns:a16="http://schemas.microsoft.com/office/drawing/2014/main" id="{58A0E1EB-FEE2-232B-043C-298667F58128}"/>
                </a:ext>
              </a:extLst>
            </p:cNvPr>
            <p:cNvSpPr/>
            <p:nvPr/>
          </p:nvSpPr>
          <p:spPr>
            <a:xfrm>
              <a:off x="2898475" y="411032"/>
              <a:ext cx="2380891" cy="1935353"/>
            </a:xfrm>
            <a:custGeom>
              <a:avLst/>
              <a:gdLst>
                <a:gd name="connsiteX0" fmla="*/ 2380891 w 2380891"/>
                <a:gd name="connsiteY0" fmla="*/ 365345 h 1935353"/>
                <a:gd name="connsiteX1" fmla="*/ 1777042 w 2380891"/>
                <a:gd name="connsiteY1" fmla="*/ 37542 h 1935353"/>
                <a:gd name="connsiteX2" fmla="*/ 698740 w 2380891"/>
                <a:gd name="connsiteY2" fmla="*/ 1141723 h 1935353"/>
                <a:gd name="connsiteX3" fmla="*/ 0 w 2380891"/>
                <a:gd name="connsiteY3" fmla="*/ 1935353 h 1935353"/>
              </a:gdLst>
              <a:ahLst/>
              <a:cxnLst>
                <a:cxn ang="0">
                  <a:pos x="connsiteX0" y="connsiteY0"/>
                </a:cxn>
                <a:cxn ang="0">
                  <a:pos x="connsiteX1" y="connsiteY1"/>
                </a:cxn>
                <a:cxn ang="0">
                  <a:pos x="connsiteX2" y="connsiteY2"/>
                </a:cxn>
                <a:cxn ang="0">
                  <a:pos x="connsiteX3" y="connsiteY3"/>
                </a:cxn>
              </a:cxnLst>
              <a:rect l="l" t="t" r="r" b="b"/>
              <a:pathLst>
                <a:path w="2380891" h="1935353">
                  <a:moveTo>
                    <a:pt x="2380891" y="365345"/>
                  </a:moveTo>
                  <a:cubicBezTo>
                    <a:pt x="2219145" y="136745"/>
                    <a:pt x="2057400" y="-91854"/>
                    <a:pt x="1777042" y="37542"/>
                  </a:cubicBezTo>
                  <a:cubicBezTo>
                    <a:pt x="1496683" y="166938"/>
                    <a:pt x="994913" y="825421"/>
                    <a:pt x="698740" y="1141723"/>
                  </a:cubicBezTo>
                  <a:cubicBezTo>
                    <a:pt x="402567" y="1458025"/>
                    <a:pt x="92015" y="1808832"/>
                    <a:pt x="0" y="1935353"/>
                  </a:cubicBezTo>
                </a:path>
              </a:pathLst>
            </a:custGeom>
            <a:noFill/>
            <a:ln w="28575">
              <a:solidFill>
                <a:schemeClr val="accent1">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Freeform: Shape 45">
              <a:extLst>
                <a:ext uri="{FF2B5EF4-FFF2-40B4-BE49-F238E27FC236}">
                  <a16:creationId xmlns:a16="http://schemas.microsoft.com/office/drawing/2014/main" id="{7C5CD46F-73F0-E7D4-B3A4-ACB85567C706}"/>
                </a:ext>
              </a:extLst>
            </p:cNvPr>
            <p:cNvSpPr/>
            <p:nvPr/>
          </p:nvSpPr>
          <p:spPr>
            <a:xfrm>
              <a:off x="2898475" y="411032"/>
              <a:ext cx="2380891" cy="1935353"/>
            </a:xfrm>
            <a:custGeom>
              <a:avLst/>
              <a:gdLst>
                <a:gd name="connsiteX0" fmla="*/ 2380891 w 2380891"/>
                <a:gd name="connsiteY0" fmla="*/ 365345 h 1935353"/>
                <a:gd name="connsiteX1" fmla="*/ 1777042 w 2380891"/>
                <a:gd name="connsiteY1" fmla="*/ 37542 h 1935353"/>
                <a:gd name="connsiteX2" fmla="*/ 698740 w 2380891"/>
                <a:gd name="connsiteY2" fmla="*/ 1141723 h 1935353"/>
                <a:gd name="connsiteX3" fmla="*/ 0 w 2380891"/>
                <a:gd name="connsiteY3" fmla="*/ 1935353 h 1935353"/>
              </a:gdLst>
              <a:ahLst/>
              <a:cxnLst>
                <a:cxn ang="0">
                  <a:pos x="connsiteX0" y="connsiteY0"/>
                </a:cxn>
                <a:cxn ang="0">
                  <a:pos x="connsiteX1" y="connsiteY1"/>
                </a:cxn>
                <a:cxn ang="0">
                  <a:pos x="connsiteX2" y="connsiteY2"/>
                </a:cxn>
                <a:cxn ang="0">
                  <a:pos x="connsiteX3" y="connsiteY3"/>
                </a:cxn>
              </a:cxnLst>
              <a:rect l="l" t="t" r="r" b="b"/>
              <a:pathLst>
                <a:path w="2380891" h="1935353">
                  <a:moveTo>
                    <a:pt x="2380891" y="365345"/>
                  </a:moveTo>
                  <a:cubicBezTo>
                    <a:pt x="2219145" y="136745"/>
                    <a:pt x="2057400" y="-91854"/>
                    <a:pt x="1777042" y="37542"/>
                  </a:cubicBezTo>
                  <a:cubicBezTo>
                    <a:pt x="1496683" y="166938"/>
                    <a:pt x="994913" y="825421"/>
                    <a:pt x="698740" y="1141723"/>
                  </a:cubicBezTo>
                  <a:cubicBezTo>
                    <a:pt x="402567" y="1458025"/>
                    <a:pt x="92015" y="1808832"/>
                    <a:pt x="0" y="1935353"/>
                  </a:cubicBezTo>
                </a:path>
              </a:pathLst>
            </a:custGeom>
            <a:noFill/>
            <a:ln w="31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8" name="Freeform: Shape 47">
            <a:extLst>
              <a:ext uri="{FF2B5EF4-FFF2-40B4-BE49-F238E27FC236}">
                <a16:creationId xmlns:a16="http://schemas.microsoft.com/office/drawing/2014/main" id="{E27839D6-CB6B-7142-98F3-86C8FA001E28}"/>
              </a:ext>
            </a:extLst>
          </p:cNvPr>
          <p:cNvSpPr/>
          <p:nvPr/>
        </p:nvSpPr>
        <p:spPr>
          <a:xfrm>
            <a:off x="1629680" y="2558171"/>
            <a:ext cx="930488" cy="465221"/>
          </a:xfrm>
          <a:custGeom>
            <a:avLst/>
            <a:gdLst>
              <a:gd name="connsiteX0" fmla="*/ 930488 w 930488"/>
              <a:gd name="connsiteY0" fmla="*/ 0 h 465221"/>
              <a:gd name="connsiteX1" fmla="*/ 609646 w 930488"/>
              <a:gd name="connsiteY1" fmla="*/ 288758 h 465221"/>
              <a:gd name="connsiteX2" fmla="*/ 46 w 930488"/>
              <a:gd name="connsiteY2" fmla="*/ 465221 h 465221"/>
            </a:gdLst>
            <a:ahLst/>
            <a:cxnLst>
              <a:cxn ang="0">
                <a:pos x="connsiteX0" y="connsiteY0"/>
              </a:cxn>
              <a:cxn ang="0">
                <a:pos x="connsiteX1" y="connsiteY1"/>
              </a:cxn>
              <a:cxn ang="0">
                <a:pos x="connsiteX2" y="connsiteY2"/>
              </a:cxn>
            </a:cxnLst>
            <a:rect l="l" t="t" r="r" b="b"/>
            <a:pathLst>
              <a:path w="930488" h="465221">
                <a:moveTo>
                  <a:pt x="930488" y="0"/>
                </a:moveTo>
                <a:cubicBezTo>
                  <a:pt x="847604" y="105610"/>
                  <a:pt x="764720" y="211221"/>
                  <a:pt x="609646" y="288758"/>
                </a:cubicBezTo>
                <a:cubicBezTo>
                  <a:pt x="454572" y="366295"/>
                  <a:pt x="-5301" y="439821"/>
                  <a:pt x="46" y="465221"/>
                </a:cubicBezTo>
              </a:path>
            </a:pathLst>
          </a:custGeom>
          <a:noFill/>
          <a:ln w="3810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7" name="Group 56">
            <a:extLst>
              <a:ext uri="{FF2B5EF4-FFF2-40B4-BE49-F238E27FC236}">
                <a16:creationId xmlns:a16="http://schemas.microsoft.com/office/drawing/2014/main" id="{EBC358BE-9F64-E0D4-9930-3AFEADAF1E10}"/>
              </a:ext>
            </a:extLst>
          </p:cNvPr>
          <p:cNvGrpSpPr/>
          <p:nvPr/>
        </p:nvGrpSpPr>
        <p:grpSpPr>
          <a:xfrm>
            <a:off x="1616657" y="2558170"/>
            <a:ext cx="934829" cy="465222"/>
            <a:chOff x="1616657" y="2558170"/>
            <a:chExt cx="934829" cy="465222"/>
          </a:xfrm>
        </p:grpSpPr>
        <p:sp>
          <p:nvSpPr>
            <p:cNvPr id="49" name="Freeform: Shape 48">
              <a:extLst>
                <a:ext uri="{FF2B5EF4-FFF2-40B4-BE49-F238E27FC236}">
                  <a16:creationId xmlns:a16="http://schemas.microsoft.com/office/drawing/2014/main" id="{4E8C85C0-F73F-35F2-3C85-BA636D605E47}"/>
                </a:ext>
              </a:extLst>
            </p:cNvPr>
            <p:cNvSpPr/>
            <p:nvPr/>
          </p:nvSpPr>
          <p:spPr>
            <a:xfrm>
              <a:off x="1620998" y="2558171"/>
              <a:ext cx="930488" cy="465221"/>
            </a:xfrm>
            <a:custGeom>
              <a:avLst/>
              <a:gdLst>
                <a:gd name="connsiteX0" fmla="*/ 930488 w 930488"/>
                <a:gd name="connsiteY0" fmla="*/ 0 h 465221"/>
                <a:gd name="connsiteX1" fmla="*/ 609646 w 930488"/>
                <a:gd name="connsiteY1" fmla="*/ 288758 h 465221"/>
                <a:gd name="connsiteX2" fmla="*/ 46 w 930488"/>
                <a:gd name="connsiteY2" fmla="*/ 465221 h 465221"/>
              </a:gdLst>
              <a:ahLst/>
              <a:cxnLst>
                <a:cxn ang="0">
                  <a:pos x="connsiteX0" y="connsiteY0"/>
                </a:cxn>
                <a:cxn ang="0">
                  <a:pos x="connsiteX1" y="connsiteY1"/>
                </a:cxn>
                <a:cxn ang="0">
                  <a:pos x="connsiteX2" y="connsiteY2"/>
                </a:cxn>
              </a:cxnLst>
              <a:rect l="l" t="t" r="r" b="b"/>
              <a:pathLst>
                <a:path w="930488" h="465221">
                  <a:moveTo>
                    <a:pt x="930488" y="0"/>
                  </a:moveTo>
                  <a:cubicBezTo>
                    <a:pt x="847604" y="105610"/>
                    <a:pt x="764720" y="211221"/>
                    <a:pt x="609646" y="288758"/>
                  </a:cubicBezTo>
                  <a:cubicBezTo>
                    <a:pt x="454572" y="366295"/>
                    <a:pt x="-5301" y="439821"/>
                    <a:pt x="46" y="465221"/>
                  </a:cubicBezTo>
                </a:path>
              </a:pathLst>
            </a:custGeom>
            <a:noFill/>
            <a:ln w="28575">
              <a:solidFill>
                <a:schemeClr val="accent1">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Freeform: Shape 49">
              <a:extLst>
                <a:ext uri="{FF2B5EF4-FFF2-40B4-BE49-F238E27FC236}">
                  <a16:creationId xmlns:a16="http://schemas.microsoft.com/office/drawing/2014/main" id="{A7DE6AD0-DAB0-DE23-079A-402C7FABA481}"/>
                </a:ext>
              </a:extLst>
            </p:cNvPr>
            <p:cNvSpPr/>
            <p:nvPr/>
          </p:nvSpPr>
          <p:spPr>
            <a:xfrm>
              <a:off x="1616657" y="2558170"/>
              <a:ext cx="930488" cy="465221"/>
            </a:xfrm>
            <a:custGeom>
              <a:avLst/>
              <a:gdLst>
                <a:gd name="connsiteX0" fmla="*/ 930488 w 930488"/>
                <a:gd name="connsiteY0" fmla="*/ 0 h 465221"/>
                <a:gd name="connsiteX1" fmla="*/ 609646 w 930488"/>
                <a:gd name="connsiteY1" fmla="*/ 288758 h 465221"/>
                <a:gd name="connsiteX2" fmla="*/ 46 w 930488"/>
                <a:gd name="connsiteY2" fmla="*/ 465221 h 465221"/>
              </a:gdLst>
              <a:ahLst/>
              <a:cxnLst>
                <a:cxn ang="0">
                  <a:pos x="connsiteX0" y="connsiteY0"/>
                </a:cxn>
                <a:cxn ang="0">
                  <a:pos x="connsiteX1" y="connsiteY1"/>
                </a:cxn>
                <a:cxn ang="0">
                  <a:pos x="connsiteX2" y="connsiteY2"/>
                </a:cxn>
              </a:cxnLst>
              <a:rect l="l" t="t" r="r" b="b"/>
              <a:pathLst>
                <a:path w="930488" h="465221">
                  <a:moveTo>
                    <a:pt x="930488" y="0"/>
                  </a:moveTo>
                  <a:cubicBezTo>
                    <a:pt x="847604" y="105610"/>
                    <a:pt x="764720" y="211221"/>
                    <a:pt x="609646" y="288758"/>
                  </a:cubicBezTo>
                  <a:cubicBezTo>
                    <a:pt x="454572" y="366295"/>
                    <a:pt x="-5301" y="439821"/>
                    <a:pt x="46" y="465221"/>
                  </a:cubicBezTo>
                </a:path>
              </a:pathLst>
            </a:custGeom>
            <a:noFill/>
            <a:ln w="31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3" name="Picture 52" descr="A blue and black device with wires&#10;&#10;Description automatically generated">
            <a:extLst>
              <a:ext uri="{FF2B5EF4-FFF2-40B4-BE49-F238E27FC236}">
                <a16:creationId xmlns:a16="http://schemas.microsoft.com/office/drawing/2014/main" id="{AD82478C-83D5-9555-F113-7F99DC2F6BFA}"/>
              </a:ext>
            </a:extLst>
          </p:cNvPr>
          <p:cNvPicPr>
            <a:picLocks noChangeAspect="1"/>
          </p:cNvPicPr>
          <p:nvPr/>
        </p:nvPicPr>
        <p:blipFill rotWithShape="1">
          <a:blip r:embed="rId8"/>
          <a:srcRect l="9795" t="24609" r="10240" b="14016"/>
          <a:stretch/>
        </p:blipFill>
        <p:spPr>
          <a:xfrm>
            <a:off x="4446566" y="4586867"/>
            <a:ext cx="828638" cy="635992"/>
          </a:xfrm>
          <a:prstGeom prst="rect">
            <a:avLst/>
          </a:prstGeom>
        </p:spPr>
      </p:pic>
      <p:sp>
        <p:nvSpPr>
          <p:cNvPr id="54" name="Freeform: Shape 53">
            <a:extLst>
              <a:ext uri="{FF2B5EF4-FFF2-40B4-BE49-F238E27FC236}">
                <a16:creationId xmlns:a16="http://schemas.microsoft.com/office/drawing/2014/main" id="{0432541E-7C8A-EA74-4F13-BA8AE12B0300}"/>
              </a:ext>
            </a:extLst>
          </p:cNvPr>
          <p:cNvSpPr/>
          <p:nvPr/>
        </p:nvSpPr>
        <p:spPr>
          <a:xfrm>
            <a:off x="1596189" y="4331368"/>
            <a:ext cx="938464" cy="393032"/>
          </a:xfrm>
          <a:custGeom>
            <a:avLst/>
            <a:gdLst>
              <a:gd name="connsiteX0" fmla="*/ 0 w 938464"/>
              <a:gd name="connsiteY0" fmla="*/ 0 h 393032"/>
              <a:gd name="connsiteX1" fmla="*/ 320843 w 938464"/>
              <a:gd name="connsiteY1" fmla="*/ 304800 h 393032"/>
              <a:gd name="connsiteX2" fmla="*/ 938464 w 938464"/>
              <a:gd name="connsiteY2" fmla="*/ 393032 h 393032"/>
            </a:gdLst>
            <a:ahLst/>
            <a:cxnLst>
              <a:cxn ang="0">
                <a:pos x="connsiteX0" y="connsiteY0"/>
              </a:cxn>
              <a:cxn ang="0">
                <a:pos x="connsiteX1" y="connsiteY1"/>
              </a:cxn>
              <a:cxn ang="0">
                <a:pos x="connsiteX2" y="connsiteY2"/>
              </a:cxn>
            </a:cxnLst>
            <a:rect l="l" t="t" r="r" b="b"/>
            <a:pathLst>
              <a:path w="938464" h="393032">
                <a:moveTo>
                  <a:pt x="0" y="0"/>
                </a:moveTo>
                <a:cubicBezTo>
                  <a:pt x="82216" y="119647"/>
                  <a:pt x="164432" y="239295"/>
                  <a:pt x="320843" y="304800"/>
                </a:cubicBezTo>
                <a:cubicBezTo>
                  <a:pt x="477254" y="370305"/>
                  <a:pt x="806117" y="374316"/>
                  <a:pt x="938464" y="393032"/>
                </a:cubicBezTo>
              </a:path>
            </a:pathLst>
          </a:custGeom>
          <a:noFill/>
          <a:ln w="3810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1" name="Group 60">
            <a:extLst>
              <a:ext uri="{FF2B5EF4-FFF2-40B4-BE49-F238E27FC236}">
                <a16:creationId xmlns:a16="http://schemas.microsoft.com/office/drawing/2014/main" id="{3C13966C-A09D-5422-0EEB-DEB7ED60C9B4}"/>
              </a:ext>
            </a:extLst>
          </p:cNvPr>
          <p:cNvGrpSpPr/>
          <p:nvPr/>
        </p:nvGrpSpPr>
        <p:grpSpPr>
          <a:xfrm rot="20892277">
            <a:off x="2901030" y="4585371"/>
            <a:ext cx="1720046" cy="595467"/>
            <a:chOff x="2914650" y="4841421"/>
            <a:chExt cx="1665514" cy="424543"/>
          </a:xfrm>
        </p:grpSpPr>
        <p:sp>
          <p:nvSpPr>
            <p:cNvPr id="58" name="Freeform: Shape 57">
              <a:extLst>
                <a:ext uri="{FF2B5EF4-FFF2-40B4-BE49-F238E27FC236}">
                  <a16:creationId xmlns:a16="http://schemas.microsoft.com/office/drawing/2014/main" id="{0A098EEB-1CC4-465C-862C-59FA35628BC2}"/>
                </a:ext>
              </a:extLst>
            </p:cNvPr>
            <p:cNvSpPr/>
            <p:nvPr/>
          </p:nvSpPr>
          <p:spPr>
            <a:xfrm>
              <a:off x="2914650" y="4841421"/>
              <a:ext cx="1665514" cy="424543"/>
            </a:xfrm>
            <a:custGeom>
              <a:avLst/>
              <a:gdLst>
                <a:gd name="connsiteX0" fmla="*/ 0 w 1665514"/>
                <a:gd name="connsiteY0" fmla="*/ 0 h 424543"/>
                <a:gd name="connsiteX1" fmla="*/ 383721 w 1665514"/>
                <a:gd name="connsiteY1" fmla="*/ 326572 h 424543"/>
                <a:gd name="connsiteX2" fmla="*/ 1665514 w 1665514"/>
                <a:gd name="connsiteY2" fmla="*/ 424543 h 424543"/>
              </a:gdLst>
              <a:ahLst/>
              <a:cxnLst>
                <a:cxn ang="0">
                  <a:pos x="connsiteX0" y="connsiteY0"/>
                </a:cxn>
                <a:cxn ang="0">
                  <a:pos x="connsiteX1" y="connsiteY1"/>
                </a:cxn>
                <a:cxn ang="0">
                  <a:pos x="connsiteX2" y="connsiteY2"/>
                </a:cxn>
              </a:cxnLst>
              <a:rect l="l" t="t" r="r" b="b"/>
              <a:pathLst>
                <a:path w="1665514" h="424543">
                  <a:moveTo>
                    <a:pt x="0" y="0"/>
                  </a:moveTo>
                  <a:cubicBezTo>
                    <a:pt x="53067" y="127907"/>
                    <a:pt x="106135" y="255815"/>
                    <a:pt x="383721" y="326572"/>
                  </a:cubicBezTo>
                  <a:cubicBezTo>
                    <a:pt x="661307" y="397329"/>
                    <a:pt x="1442357" y="355147"/>
                    <a:pt x="1665514" y="424543"/>
                  </a:cubicBezTo>
                </a:path>
              </a:pathLst>
            </a:custGeom>
            <a:noFill/>
            <a:ln w="3810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Freeform: Shape 58">
              <a:extLst>
                <a:ext uri="{FF2B5EF4-FFF2-40B4-BE49-F238E27FC236}">
                  <a16:creationId xmlns:a16="http://schemas.microsoft.com/office/drawing/2014/main" id="{A2D0BAC8-2D22-321B-005D-0043DCBA9B4F}"/>
                </a:ext>
              </a:extLst>
            </p:cNvPr>
            <p:cNvSpPr/>
            <p:nvPr/>
          </p:nvSpPr>
          <p:spPr>
            <a:xfrm>
              <a:off x="2914650" y="4841421"/>
              <a:ext cx="1665514" cy="424543"/>
            </a:xfrm>
            <a:custGeom>
              <a:avLst/>
              <a:gdLst>
                <a:gd name="connsiteX0" fmla="*/ 0 w 1665514"/>
                <a:gd name="connsiteY0" fmla="*/ 0 h 424543"/>
                <a:gd name="connsiteX1" fmla="*/ 383721 w 1665514"/>
                <a:gd name="connsiteY1" fmla="*/ 326572 h 424543"/>
                <a:gd name="connsiteX2" fmla="*/ 1665514 w 1665514"/>
                <a:gd name="connsiteY2" fmla="*/ 424543 h 424543"/>
              </a:gdLst>
              <a:ahLst/>
              <a:cxnLst>
                <a:cxn ang="0">
                  <a:pos x="connsiteX0" y="connsiteY0"/>
                </a:cxn>
                <a:cxn ang="0">
                  <a:pos x="connsiteX1" y="connsiteY1"/>
                </a:cxn>
                <a:cxn ang="0">
                  <a:pos x="connsiteX2" y="connsiteY2"/>
                </a:cxn>
              </a:cxnLst>
              <a:rect l="l" t="t" r="r" b="b"/>
              <a:pathLst>
                <a:path w="1665514" h="424543">
                  <a:moveTo>
                    <a:pt x="0" y="0"/>
                  </a:moveTo>
                  <a:cubicBezTo>
                    <a:pt x="53067" y="127907"/>
                    <a:pt x="106135" y="255815"/>
                    <a:pt x="383721" y="326572"/>
                  </a:cubicBezTo>
                  <a:cubicBezTo>
                    <a:pt x="661307" y="397329"/>
                    <a:pt x="1442357" y="355147"/>
                    <a:pt x="1665514" y="424543"/>
                  </a:cubicBezTo>
                </a:path>
              </a:pathLst>
            </a:custGeom>
            <a:noFill/>
            <a:ln w="28575">
              <a:solidFill>
                <a:schemeClr val="accent1">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Freeform: Shape 59">
              <a:extLst>
                <a:ext uri="{FF2B5EF4-FFF2-40B4-BE49-F238E27FC236}">
                  <a16:creationId xmlns:a16="http://schemas.microsoft.com/office/drawing/2014/main" id="{1CAA4349-B71D-F297-472C-FDC1DA63E6C3}"/>
                </a:ext>
              </a:extLst>
            </p:cNvPr>
            <p:cNvSpPr/>
            <p:nvPr/>
          </p:nvSpPr>
          <p:spPr>
            <a:xfrm>
              <a:off x="2914650" y="4841421"/>
              <a:ext cx="1665514" cy="424543"/>
            </a:xfrm>
            <a:custGeom>
              <a:avLst/>
              <a:gdLst>
                <a:gd name="connsiteX0" fmla="*/ 0 w 1665514"/>
                <a:gd name="connsiteY0" fmla="*/ 0 h 424543"/>
                <a:gd name="connsiteX1" fmla="*/ 383721 w 1665514"/>
                <a:gd name="connsiteY1" fmla="*/ 326572 h 424543"/>
                <a:gd name="connsiteX2" fmla="*/ 1665514 w 1665514"/>
                <a:gd name="connsiteY2" fmla="*/ 424543 h 424543"/>
              </a:gdLst>
              <a:ahLst/>
              <a:cxnLst>
                <a:cxn ang="0">
                  <a:pos x="connsiteX0" y="connsiteY0"/>
                </a:cxn>
                <a:cxn ang="0">
                  <a:pos x="connsiteX1" y="connsiteY1"/>
                </a:cxn>
                <a:cxn ang="0">
                  <a:pos x="connsiteX2" y="connsiteY2"/>
                </a:cxn>
              </a:cxnLst>
              <a:rect l="l" t="t" r="r" b="b"/>
              <a:pathLst>
                <a:path w="1665514" h="424543">
                  <a:moveTo>
                    <a:pt x="0" y="0"/>
                  </a:moveTo>
                  <a:cubicBezTo>
                    <a:pt x="53067" y="127907"/>
                    <a:pt x="106135" y="255815"/>
                    <a:pt x="383721" y="326572"/>
                  </a:cubicBezTo>
                  <a:cubicBezTo>
                    <a:pt x="661307" y="397329"/>
                    <a:pt x="1442357" y="355147"/>
                    <a:pt x="1665514" y="424543"/>
                  </a:cubicBezTo>
                </a:path>
              </a:pathLst>
            </a:custGeom>
            <a:noFill/>
            <a:ln w="31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2" name="Picture 51" descr="A black plastic connector with a nut&#10;&#10;Description automatically generated">
            <a:extLst>
              <a:ext uri="{FF2B5EF4-FFF2-40B4-BE49-F238E27FC236}">
                <a16:creationId xmlns:a16="http://schemas.microsoft.com/office/drawing/2014/main" id="{04CFFFC4-48AD-22B8-5018-3877B4E7005E}"/>
              </a:ext>
            </a:extLst>
          </p:cNvPr>
          <p:cNvPicPr>
            <a:picLocks noChangeAspect="1"/>
          </p:cNvPicPr>
          <p:nvPr/>
        </p:nvPicPr>
        <p:blipFill rotWithShape="1">
          <a:blip r:embed="rId7"/>
          <a:srcRect l="2360" t="6980" r="2664" b="7480"/>
          <a:stretch/>
        </p:blipFill>
        <p:spPr>
          <a:xfrm rot="9374087">
            <a:off x="2442071" y="4544227"/>
            <a:ext cx="457470" cy="412016"/>
          </a:xfrm>
          <a:prstGeom prst="rect">
            <a:avLst/>
          </a:prstGeom>
        </p:spPr>
      </p:pic>
      <p:sp>
        <p:nvSpPr>
          <p:cNvPr id="55" name="Freeform: Shape 54">
            <a:extLst>
              <a:ext uri="{FF2B5EF4-FFF2-40B4-BE49-F238E27FC236}">
                <a16:creationId xmlns:a16="http://schemas.microsoft.com/office/drawing/2014/main" id="{AEC1CB14-21B5-FD31-C817-359F1834A2A2}"/>
              </a:ext>
            </a:extLst>
          </p:cNvPr>
          <p:cNvSpPr/>
          <p:nvPr/>
        </p:nvSpPr>
        <p:spPr>
          <a:xfrm>
            <a:off x="1596189" y="4331368"/>
            <a:ext cx="938464" cy="393032"/>
          </a:xfrm>
          <a:custGeom>
            <a:avLst/>
            <a:gdLst>
              <a:gd name="connsiteX0" fmla="*/ 0 w 938464"/>
              <a:gd name="connsiteY0" fmla="*/ 0 h 393032"/>
              <a:gd name="connsiteX1" fmla="*/ 320843 w 938464"/>
              <a:gd name="connsiteY1" fmla="*/ 304800 h 393032"/>
              <a:gd name="connsiteX2" fmla="*/ 938464 w 938464"/>
              <a:gd name="connsiteY2" fmla="*/ 393032 h 393032"/>
            </a:gdLst>
            <a:ahLst/>
            <a:cxnLst>
              <a:cxn ang="0">
                <a:pos x="connsiteX0" y="connsiteY0"/>
              </a:cxn>
              <a:cxn ang="0">
                <a:pos x="connsiteX1" y="connsiteY1"/>
              </a:cxn>
              <a:cxn ang="0">
                <a:pos x="connsiteX2" y="connsiteY2"/>
              </a:cxn>
            </a:cxnLst>
            <a:rect l="l" t="t" r="r" b="b"/>
            <a:pathLst>
              <a:path w="938464" h="393032">
                <a:moveTo>
                  <a:pt x="0" y="0"/>
                </a:moveTo>
                <a:cubicBezTo>
                  <a:pt x="82216" y="119647"/>
                  <a:pt x="164432" y="239295"/>
                  <a:pt x="320843" y="304800"/>
                </a:cubicBezTo>
                <a:cubicBezTo>
                  <a:pt x="477254" y="370305"/>
                  <a:pt x="806117" y="374316"/>
                  <a:pt x="938464" y="393032"/>
                </a:cubicBezTo>
              </a:path>
            </a:pathLst>
          </a:custGeom>
          <a:noFill/>
          <a:ln w="28575">
            <a:solidFill>
              <a:schemeClr val="accent1">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Freeform: Shape 55">
            <a:extLst>
              <a:ext uri="{FF2B5EF4-FFF2-40B4-BE49-F238E27FC236}">
                <a16:creationId xmlns:a16="http://schemas.microsoft.com/office/drawing/2014/main" id="{271F4F48-4C8F-9E4A-FBD4-4B12AE2EDFEC}"/>
              </a:ext>
            </a:extLst>
          </p:cNvPr>
          <p:cNvSpPr/>
          <p:nvPr/>
        </p:nvSpPr>
        <p:spPr>
          <a:xfrm>
            <a:off x="1596189" y="4331368"/>
            <a:ext cx="938464" cy="393032"/>
          </a:xfrm>
          <a:custGeom>
            <a:avLst/>
            <a:gdLst>
              <a:gd name="connsiteX0" fmla="*/ 0 w 938464"/>
              <a:gd name="connsiteY0" fmla="*/ 0 h 393032"/>
              <a:gd name="connsiteX1" fmla="*/ 320843 w 938464"/>
              <a:gd name="connsiteY1" fmla="*/ 304800 h 393032"/>
              <a:gd name="connsiteX2" fmla="*/ 938464 w 938464"/>
              <a:gd name="connsiteY2" fmla="*/ 393032 h 393032"/>
            </a:gdLst>
            <a:ahLst/>
            <a:cxnLst>
              <a:cxn ang="0">
                <a:pos x="connsiteX0" y="connsiteY0"/>
              </a:cxn>
              <a:cxn ang="0">
                <a:pos x="connsiteX1" y="connsiteY1"/>
              </a:cxn>
              <a:cxn ang="0">
                <a:pos x="connsiteX2" y="connsiteY2"/>
              </a:cxn>
            </a:cxnLst>
            <a:rect l="l" t="t" r="r" b="b"/>
            <a:pathLst>
              <a:path w="938464" h="393032">
                <a:moveTo>
                  <a:pt x="0" y="0"/>
                </a:moveTo>
                <a:cubicBezTo>
                  <a:pt x="82216" y="119647"/>
                  <a:pt x="164432" y="239295"/>
                  <a:pt x="320843" y="304800"/>
                </a:cubicBezTo>
                <a:cubicBezTo>
                  <a:pt x="477254" y="370305"/>
                  <a:pt x="806117" y="374316"/>
                  <a:pt x="938464" y="393032"/>
                </a:cubicBezTo>
              </a:path>
            </a:pathLst>
          </a:custGeom>
          <a:noFill/>
          <a:ln w="31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2" name="Picture 61" descr="A couple of white plastic containers with black caps&#10;&#10;Description automatically generated">
            <a:extLst>
              <a:ext uri="{FF2B5EF4-FFF2-40B4-BE49-F238E27FC236}">
                <a16:creationId xmlns:a16="http://schemas.microsoft.com/office/drawing/2014/main" id="{75160AA5-FB85-C01A-CBA7-CEE04FD44E67}"/>
              </a:ext>
            </a:extLst>
          </p:cNvPr>
          <p:cNvPicPr>
            <a:picLocks noChangeAspect="1"/>
          </p:cNvPicPr>
          <p:nvPr/>
        </p:nvPicPr>
        <p:blipFill rotWithShape="1">
          <a:blip r:embed="rId6"/>
          <a:srcRect l="46689" t="15561" r="1913" b="17076"/>
          <a:stretch/>
        </p:blipFill>
        <p:spPr>
          <a:xfrm>
            <a:off x="6653261" y="5446915"/>
            <a:ext cx="919656" cy="1205345"/>
          </a:xfrm>
          <a:prstGeom prst="rect">
            <a:avLst/>
          </a:prstGeom>
        </p:spPr>
      </p:pic>
      <p:pic>
        <p:nvPicPr>
          <p:cNvPr id="67" name="Picture 2" descr="Carbon nanotube, multi-walled &amp;gt;98% carbon basis, O.D. × L 6-13&amp;#160;nm × 2.5-20&amp;#160;&amp;#956;m">
            <a:extLst>
              <a:ext uri="{FF2B5EF4-FFF2-40B4-BE49-F238E27FC236}">
                <a16:creationId xmlns:a16="http://schemas.microsoft.com/office/drawing/2014/main" id="{93A40539-57F1-8E88-5D65-589BBBA5CA1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17552869">
            <a:off x="7814481" y="4680419"/>
            <a:ext cx="1232362" cy="358155"/>
          </a:xfrm>
          <a:prstGeom prst="rect">
            <a:avLst/>
          </a:prstGeom>
          <a:noFill/>
          <a:extLst>
            <a:ext uri="{909E8E84-426E-40DD-AFC4-6F175D3DCCD1}">
              <a14:hiddenFill xmlns:a14="http://schemas.microsoft.com/office/drawing/2010/main">
                <a:solidFill>
                  <a:srgbClr val="FFFFFF"/>
                </a:solidFill>
              </a14:hiddenFill>
            </a:ext>
          </a:extLst>
        </p:spPr>
      </p:pic>
      <p:grpSp>
        <p:nvGrpSpPr>
          <p:cNvPr id="71" name="Group 70">
            <a:extLst>
              <a:ext uri="{FF2B5EF4-FFF2-40B4-BE49-F238E27FC236}">
                <a16:creationId xmlns:a16="http://schemas.microsoft.com/office/drawing/2014/main" id="{7459F5A7-219A-CCC9-4184-5543D1B1DE81}"/>
              </a:ext>
            </a:extLst>
          </p:cNvPr>
          <p:cNvGrpSpPr/>
          <p:nvPr/>
        </p:nvGrpSpPr>
        <p:grpSpPr>
          <a:xfrm>
            <a:off x="7342150" y="5378741"/>
            <a:ext cx="839590" cy="252986"/>
            <a:chOff x="7331821" y="5386647"/>
            <a:chExt cx="839590" cy="252986"/>
          </a:xfrm>
        </p:grpSpPr>
        <p:sp>
          <p:nvSpPr>
            <p:cNvPr id="68" name="Freeform: Shape 67">
              <a:extLst>
                <a:ext uri="{FF2B5EF4-FFF2-40B4-BE49-F238E27FC236}">
                  <a16:creationId xmlns:a16="http://schemas.microsoft.com/office/drawing/2014/main" id="{72AF24C3-F363-ACFA-5466-977D70359F57}"/>
                </a:ext>
              </a:extLst>
            </p:cNvPr>
            <p:cNvSpPr/>
            <p:nvPr/>
          </p:nvSpPr>
          <p:spPr>
            <a:xfrm>
              <a:off x="7331825" y="5386647"/>
              <a:ext cx="839586" cy="252986"/>
            </a:xfrm>
            <a:custGeom>
              <a:avLst/>
              <a:gdLst>
                <a:gd name="connsiteX0" fmla="*/ 0 w 839586"/>
                <a:gd name="connsiteY0" fmla="*/ 124691 h 252986"/>
                <a:gd name="connsiteX1" fmla="*/ 423950 w 839586"/>
                <a:gd name="connsiteY1" fmla="*/ 249382 h 252986"/>
                <a:gd name="connsiteX2" fmla="*/ 839586 w 839586"/>
                <a:gd name="connsiteY2" fmla="*/ 0 h 252986"/>
              </a:gdLst>
              <a:ahLst/>
              <a:cxnLst>
                <a:cxn ang="0">
                  <a:pos x="connsiteX0" y="connsiteY0"/>
                </a:cxn>
                <a:cxn ang="0">
                  <a:pos x="connsiteX1" y="connsiteY1"/>
                </a:cxn>
                <a:cxn ang="0">
                  <a:pos x="connsiteX2" y="connsiteY2"/>
                </a:cxn>
              </a:cxnLst>
              <a:rect l="l" t="t" r="r" b="b"/>
              <a:pathLst>
                <a:path w="839586" h="252986">
                  <a:moveTo>
                    <a:pt x="0" y="124691"/>
                  </a:moveTo>
                  <a:cubicBezTo>
                    <a:pt x="142009" y="197427"/>
                    <a:pt x="284019" y="270164"/>
                    <a:pt x="423950" y="249382"/>
                  </a:cubicBezTo>
                  <a:cubicBezTo>
                    <a:pt x="563881" y="228600"/>
                    <a:pt x="750917" y="38793"/>
                    <a:pt x="839586" y="0"/>
                  </a:cubicBezTo>
                </a:path>
              </a:pathLst>
            </a:custGeom>
            <a:noFill/>
            <a:ln w="3810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Freeform: Shape 68">
              <a:extLst>
                <a:ext uri="{FF2B5EF4-FFF2-40B4-BE49-F238E27FC236}">
                  <a16:creationId xmlns:a16="http://schemas.microsoft.com/office/drawing/2014/main" id="{37F693D1-C244-B597-0E89-842F5ED7B3A3}"/>
                </a:ext>
              </a:extLst>
            </p:cNvPr>
            <p:cNvSpPr/>
            <p:nvPr/>
          </p:nvSpPr>
          <p:spPr>
            <a:xfrm>
              <a:off x="7331823" y="5386647"/>
              <a:ext cx="839586" cy="252986"/>
            </a:xfrm>
            <a:custGeom>
              <a:avLst/>
              <a:gdLst>
                <a:gd name="connsiteX0" fmla="*/ 0 w 839586"/>
                <a:gd name="connsiteY0" fmla="*/ 124691 h 252986"/>
                <a:gd name="connsiteX1" fmla="*/ 423950 w 839586"/>
                <a:gd name="connsiteY1" fmla="*/ 249382 h 252986"/>
                <a:gd name="connsiteX2" fmla="*/ 839586 w 839586"/>
                <a:gd name="connsiteY2" fmla="*/ 0 h 252986"/>
              </a:gdLst>
              <a:ahLst/>
              <a:cxnLst>
                <a:cxn ang="0">
                  <a:pos x="connsiteX0" y="connsiteY0"/>
                </a:cxn>
                <a:cxn ang="0">
                  <a:pos x="connsiteX1" y="connsiteY1"/>
                </a:cxn>
                <a:cxn ang="0">
                  <a:pos x="connsiteX2" y="connsiteY2"/>
                </a:cxn>
              </a:cxnLst>
              <a:rect l="l" t="t" r="r" b="b"/>
              <a:pathLst>
                <a:path w="839586" h="252986">
                  <a:moveTo>
                    <a:pt x="0" y="124691"/>
                  </a:moveTo>
                  <a:cubicBezTo>
                    <a:pt x="142009" y="197427"/>
                    <a:pt x="284019" y="270164"/>
                    <a:pt x="423950" y="249382"/>
                  </a:cubicBezTo>
                  <a:cubicBezTo>
                    <a:pt x="563881" y="228600"/>
                    <a:pt x="750917" y="38793"/>
                    <a:pt x="839586" y="0"/>
                  </a:cubicBezTo>
                </a:path>
              </a:pathLst>
            </a:custGeom>
            <a:noFill/>
            <a:ln w="28575">
              <a:solidFill>
                <a:schemeClr val="accent1">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Freeform: Shape 69">
              <a:extLst>
                <a:ext uri="{FF2B5EF4-FFF2-40B4-BE49-F238E27FC236}">
                  <a16:creationId xmlns:a16="http://schemas.microsoft.com/office/drawing/2014/main" id="{D049C58B-E380-0A8B-2DCB-3126865ACA6D}"/>
                </a:ext>
              </a:extLst>
            </p:cNvPr>
            <p:cNvSpPr/>
            <p:nvPr/>
          </p:nvSpPr>
          <p:spPr>
            <a:xfrm>
              <a:off x="7331821" y="5386647"/>
              <a:ext cx="839586" cy="252986"/>
            </a:xfrm>
            <a:custGeom>
              <a:avLst/>
              <a:gdLst>
                <a:gd name="connsiteX0" fmla="*/ 0 w 839586"/>
                <a:gd name="connsiteY0" fmla="*/ 124691 h 252986"/>
                <a:gd name="connsiteX1" fmla="*/ 423950 w 839586"/>
                <a:gd name="connsiteY1" fmla="*/ 249382 h 252986"/>
                <a:gd name="connsiteX2" fmla="*/ 839586 w 839586"/>
                <a:gd name="connsiteY2" fmla="*/ 0 h 252986"/>
              </a:gdLst>
              <a:ahLst/>
              <a:cxnLst>
                <a:cxn ang="0">
                  <a:pos x="connsiteX0" y="connsiteY0"/>
                </a:cxn>
                <a:cxn ang="0">
                  <a:pos x="connsiteX1" y="connsiteY1"/>
                </a:cxn>
                <a:cxn ang="0">
                  <a:pos x="connsiteX2" y="connsiteY2"/>
                </a:cxn>
              </a:cxnLst>
              <a:rect l="l" t="t" r="r" b="b"/>
              <a:pathLst>
                <a:path w="839586" h="252986">
                  <a:moveTo>
                    <a:pt x="0" y="124691"/>
                  </a:moveTo>
                  <a:cubicBezTo>
                    <a:pt x="142009" y="197427"/>
                    <a:pt x="284019" y="270164"/>
                    <a:pt x="423950" y="249382"/>
                  </a:cubicBezTo>
                  <a:cubicBezTo>
                    <a:pt x="563881" y="228600"/>
                    <a:pt x="750917" y="38793"/>
                    <a:pt x="839586" y="0"/>
                  </a:cubicBezTo>
                </a:path>
              </a:pathLst>
            </a:custGeom>
            <a:noFill/>
            <a:ln w="31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6" name="Group 65">
            <a:extLst>
              <a:ext uri="{FF2B5EF4-FFF2-40B4-BE49-F238E27FC236}">
                <a16:creationId xmlns:a16="http://schemas.microsoft.com/office/drawing/2014/main" id="{32695884-59FE-26BA-F94E-65EE7E1B3490}"/>
              </a:ext>
            </a:extLst>
          </p:cNvPr>
          <p:cNvGrpSpPr/>
          <p:nvPr/>
        </p:nvGrpSpPr>
        <p:grpSpPr>
          <a:xfrm>
            <a:off x="5243802" y="4859496"/>
            <a:ext cx="2062067" cy="645738"/>
            <a:chOff x="5243802" y="4859496"/>
            <a:chExt cx="2062067" cy="645738"/>
          </a:xfrm>
        </p:grpSpPr>
        <p:sp>
          <p:nvSpPr>
            <p:cNvPr id="63" name="Freeform: Shape 62">
              <a:extLst>
                <a:ext uri="{FF2B5EF4-FFF2-40B4-BE49-F238E27FC236}">
                  <a16:creationId xmlns:a16="http://schemas.microsoft.com/office/drawing/2014/main" id="{41C98423-098D-D547-CF75-1AB3DFD7B0E9}"/>
                </a:ext>
              </a:extLst>
            </p:cNvPr>
            <p:cNvSpPr/>
            <p:nvPr/>
          </p:nvSpPr>
          <p:spPr>
            <a:xfrm>
              <a:off x="5243804" y="4859496"/>
              <a:ext cx="2062065" cy="645738"/>
            </a:xfrm>
            <a:custGeom>
              <a:avLst/>
              <a:gdLst>
                <a:gd name="connsiteX0" fmla="*/ 0 w 2062065"/>
                <a:gd name="connsiteY0" fmla="*/ 29745 h 645738"/>
                <a:gd name="connsiteX1" fmla="*/ 531845 w 2062065"/>
                <a:gd name="connsiteY1" fmla="*/ 11084 h 645738"/>
                <a:gd name="connsiteX2" fmla="*/ 1614196 w 2062065"/>
                <a:gd name="connsiteY2" fmla="*/ 179035 h 645738"/>
                <a:gd name="connsiteX3" fmla="*/ 2062065 w 2062065"/>
                <a:gd name="connsiteY3" fmla="*/ 645565 h 645738"/>
              </a:gdLst>
              <a:ahLst/>
              <a:cxnLst>
                <a:cxn ang="0">
                  <a:pos x="connsiteX0" y="connsiteY0"/>
                </a:cxn>
                <a:cxn ang="0">
                  <a:pos x="connsiteX1" y="connsiteY1"/>
                </a:cxn>
                <a:cxn ang="0">
                  <a:pos x="connsiteX2" y="connsiteY2"/>
                </a:cxn>
                <a:cxn ang="0">
                  <a:pos x="connsiteX3" y="connsiteY3"/>
                </a:cxn>
              </a:cxnLst>
              <a:rect l="l" t="t" r="r" b="b"/>
              <a:pathLst>
                <a:path w="2062065" h="645738">
                  <a:moveTo>
                    <a:pt x="0" y="29745"/>
                  </a:moveTo>
                  <a:cubicBezTo>
                    <a:pt x="131406" y="7973"/>
                    <a:pt x="262812" y="-13798"/>
                    <a:pt x="531845" y="11084"/>
                  </a:cubicBezTo>
                  <a:cubicBezTo>
                    <a:pt x="800878" y="35966"/>
                    <a:pt x="1359159" y="73288"/>
                    <a:pt x="1614196" y="179035"/>
                  </a:cubicBezTo>
                  <a:cubicBezTo>
                    <a:pt x="1869233" y="284782"/>
                    <a:pt x="1945432" y="654896"/>
                    <a:pt x="2062065" y="645565"/>
                  </a:cubicBezTo>
                </a:path>
              </a:pathLst>
            </a:custGeom>
            <a:noFill/>
            <a:ln w="3810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Freeform: Shape 63">
              <a:extLst>
                <a:ext uri="{FF2B5EF4-FFF2-40B4-BE49-F238E27FC236}">
                  <a16:creationId xmlns:a16="http://schemas.microsoft.com/office/drawing/2014/main" id="{750D0F04-EF7B-1724-3CD6-9CDDB8674BD6}"/>
                </a:ext>
              </a:extLst>
            </p:cNvPr>
            <p:cNvSpPr/>
            <p:nvPr/>
          </p:nvSpPr>
          <p:spPr>
            <a:xfrm>
              <a:off x="5243803" y="4859496"/>
              <a:ext cx="2062065" cy="645738"/>
            </a:xfrm>
            <a:custGeom>
              <a:avLst/>
              <a:gdLst>
                <a:gd name="connsiteX0" fmla="*/ 0 w 2062065"/>
                <a:gd name="connsiteY0" fmla="*/ 29745 h 645738"/>
                <a:gd name="connsiteX1" fmla="*/ 531845 w 2062065"/>
                <a:gd name="connsiteY1" fmla="*/ 11084 h 645738"/>
                <a:gd name="connsiteX2" fmla="*/ 1614196 w 2062065"/>
                <a:gd name="connsiteY2" fmla="*/ 179035 h 645738"/>
                <a:gd name="connsiteX3" fmla="*/ 2062065 w 2062065"/>
                <a:gd name="connsiteY3" fmla="*/ 645565 h 645738"/>
              </a:gdLst>
              <a:ahLst/>
              <a:cxnLst>
                <a:cxn ang="0">
                  <a:pos x="connsiteX0" y="connsiteY0"/>
                </a:cxn>
                <a:cxn ang="0">
                  <a:pos x="connsiteX1" y="connsiteY1"/>
                </a:cxn>
                <a:cxn ang="0">
                  <a:pos x="connsiteX2" y="connsiteY2"/>
                </a:cxn>
                <a:cxn ang="0">
                  <a:pos x="connsiteX3" y="connsiteY3"/>
                </a:cxn>
              </a:cxnLst>
              <a:rect l="l" t="t" r="r" b="b"/>
              <a:pathLst>
                <a:path w="2062065" h="645738">
                  <a:moveTo>
                    <a:pt x="0" y="29745"/>
                  </a:moveTo>
                  <a:cubicBezTo>
                    <a:pt x="131406" y="7973"/>
                    <a:pt x="262812" y="-13798"/>
                    <a:pt x="531845" y="11084"/>
                  </a:cubicBezTo>
                  <a:cubicBezTo>
                    <a:pt x="800878" y="35966"/>
                    <a:pt x="1359159" y="73288"/>
                    <a:pt x="1614196" y="179035"/>
                  </a:cubicBezTo>
                  <a:cubicBezTo>
                    <a:pt x="1869233" y="284782"/>
                    <a:pt x="1945432" y="654896"/>
                    <a:pt x="2062065" y="645565"/>
                  </a:cubicBezTo>
                </a:path>
              </a:pathLst>
            </a:custGeom>
            <a:noFill/>
            <a:ln w="28575">
              <a:solidFill>
                <a:schemeClr val="accent1">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Freeform: Shape 64">
              <a:extLst>
                <a:ext uri="{FF2B5EF4-FFF2-40B4-BE49-F238E27FC236}">
                  <a16:creationId xmlns:a16="http://schemas.microsoft.com/office/drawing/2014/main" id="{E41D3AC5-A0DD-36B1-8901-EBDDFAE8AC6C}"/>
                </a:ext>
              </a:extLst>
            </p:cNvPr>
            <p:cNvSpPr/>
            <p:nvPr/>
          </p:nvSpPr>
          <p:spPr>
            <a:xfrm>
              <a:off x="5243802" y="4859496"/>
              <a:ext cx="2062065" cy="645738"/>
            </a:xfrm>
            <a:custGeom>
              <a:avLst/>
              <a:gdLst>
                <a:gd name="connsiteX0" fmla="*/ 0 w 2062065"/>
                <a:gd name="connsiteY0" fmla="*/ 29745 h 645738"/>
                <a:gd name="connsiteX1" fmla="*/ 531845 w 2062065"/>
                <a:gd name="connsiteY1" fmla="*/ 11084 h 645738"/>
                <a:gd name="connsiteX2" fmla="*/ 1614196 w 2062065"/>
                <a:gd name="connsiteY2" fmla="*/ 179035 h 645738"/>
                <a:gd name="connsiteX3" fmla="*/ 2062065 w 2062065"/>
                <a:gd name="connsiteY3" fmla="*/ 645565 h 645738"/>
              </a:gdLst>
              <a:ahLst/>
              <a:cxnLst>
                <a:cxn ang="0">
                  <a:pos x="connsiteX0" y="connsiteY0"/>
                </a:cxn>
                <a:cxn ang="0">
                  <a:pos x="connsiteX1" y="connsiteY1"/>
                </a:cxn>
                <a:cxn ang="0">
                  <a:pos x="connsiteX2" y="connsiteY2"/>
                </a:cxn>
                <a:cxn ang="0">
                  <a:pos x="connsiteX3" y="connsiteY3"/>
                </a:cxn>
              </a:cxnLst>
              <a:rect l="l" t="t" r="r" b="b"/>
              <a:pathLst>
                <a:path w="2062065" h="645738">
                  <a:moveTo>
                    <a:pt x="0" y="29745"/>
                  </a:moveTo>
                  <a:cubicBezTo>
                    <a:pt x="131406" y="7973"/>
                    <a:pt x="262812" y="-13798"/>
                    <a:pt x="531845" y="11084"/>
                  </a:cubicBezTo>
                  <a:cubicBezTo>
                    <a:pt x="800878" y="35966"/>
                    <a:pt x="1359159" y="73288"/>
                    <a:pt x="1614196" y="179035"/>
                  </a:cubicBezTo>
                  <a:cubicBezTo>
                    <a:pt x="1869233" y="284782"/>
                    <a:pt x="1945432" y="654896"/>
                    <a:pt x="2062065" y="645565"/>
                  </a:cubicBezTo>
                </a:path>
              </a:pathLst>
            </a:custGeom>
            <a:noFill/>
            <a:ln w="31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5" name="Group 74">
            <a:extLst>
              <a:ext uri="{FF2B5EF4-FFF2-40B4-BE49-F238E27FC236}">
                <a16:creationId xmlns:a16="http://schemas.microsoft.com/office/drawing/2014/main" id="{C1CC4C6E-CC4F-FB61-D2D1-3089C1C5786E}"/>
              </a:ext>
            </a:extLst>
          </p:cNvPr>
          <p:cNvGrpSpPr/>
          <p:nvPr/>
        </p:nvGrpSpPr>
        <p:grpSpPr>
          <a:xfrm>
            <a:off x="8621612" y="3876085"/>
            <a:ext cx="105811" cy="457200"/>
            <a:chOff x="8621612" y="3876085"/>
            <a:chExt cx="105811" cy="457200"/>
          </a:xfrm>
        </p:grpSpPr>
        <p:sp>
          <p:nvSpPr>
            <p:cNvPr id="72" name="Freeform: Shape 71">
              <a:extLst>
                <a:ext uri="{FF2B5EF4-FFF2-40B4-BE49-F238E27FC236}">
                  <a16:creationId xmlns:a16="http://schemas.microsoft.com/office/drawing/2014/main" id="{02A6F94A-815D-BCDF-E872-A8A17AD581AC}"/>
                </a:ext>
              </a:extLst>
            </p:cNvPr>
            <p:cNvSpPr/>
            <p:nvPr/>
          </p:nvSpPr>
          <p:spPr>
            <a:xfrm>
              <a:off x="8622064" y="3876085"/>
              <a:ext cx="105359" cy="457200"/>
            </a:xfrm>
            <a:custGeom>
              <a:avLst/>
              <a:gdLst>
                <a:gd name="connsiteX0" fmla="*/ 0 w 105359"/>
                <a:gd name="connsiteY0" fmla="*/ 457200 h 457200"/>
                <a:gd name="connsiteX1" fmla="*/ 101150 w 105359"/>
                <a:gd name="connsiteY1" fmla="*/ 323681 h 457200"/>
                <a:gd name="connsiteX2" fmla="*/ 93058 w 105359"/>
                <a:gd name="connsiteY2" fmla="*/ 0 h 457200"/>
              </a:gdLst>
              <a:ahLst/>
              <a:cxnLst>
                <a:cxn ang="0">
                  <a:pos x="connsiteX0" y="connsiteY0"/>
                </a:cxn>
                <a:cxn ang="0">
                  <a:pos x="connsiteX1" y="connsiteY1"/>
                </a:cxn>
                <a:cxn ang="0">
                  <a:pos x="connsiteX2" y="connsiteY2"/>
                </a:cxn>
              </a:cxnLst>
              <a:rect l="l" t="t" r="r" b="b"/>
              <a:pathLst>
                <a:path w="105359" h="457200">
                  <a:moveTo>
                    <a:pt x="0" y="457200"/>
                  </a:moveTo>
                  <a:cubicBezTo>
                    <a:pt x="42820" y="428540"/>
                    <a:pt x="85640" y="399881"/>
                    <a:pt x="101150" y="323681"/>
                  </a:cubicBezTo>
                  <a:cubicBezTo>
                    <a:pt x="116660" y="247481"/>
                    <a:pt x="83617" y="55970"/>
                    <a:pt x="93058" y="0"/>
                  </a:cubicBezTo>
                </a:path>
              </a:pathLst>
            </a:custGeom>
            <a:noFill/>
            <a:ln w="3810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Freeform: Shape 72">
              <a:extLst>
                <a:ext uri="{FF2B5EF4-FFF2-40B4-BE49-F238E27FC236}">
                  <a16:creationId xmlns:a16="http://schemas.microsoft.com/office/drawing/2014/main" id="{3199DB5A-F006-C076-84A9-924701EFBEF9}"/>
                </a:ext>
              </a:extLst>
            </p:cNvPr>
            <p:cNvSpPr/>
            <p:nvPr/>
          </p:nvSpPr>
          <p:spPr>
            <a:xfrm>
              <a:off x="8621838" y="3876085"/>
              <a:ext cx="105359" cy="457200"/>
            </a:xfrm>
            <a:custGeom>
              <a:avLst/>
              <a:gdLst>
                <a:gd name="connsiteX0" fmla="*/ 0 w 105359"/>
                <a:gd name="connsiteY0" fmla="*/ 457200 h 457200"/>
                <a:gd name="connsiteX1" fmla="*/ 101150 w 105359"/>
                <a:gd name="connsiteY1" fmla="*/ 323681 h 457200"/>
                <a:gd name="connsiteX2" fmla="*/ 93058 w 105359"/>
                <a:gd name="connsiteY2" fmla="*/ 0 h 457200"/>
              </a:gdLst>
              <a:ahLst/>
              <a:cxnLst>
                <a:cxn ang="0">
                  <a:pos x="connsiteX0" y="connsiteY0"/>
                </a:cxn>
                <a:cxn ang="0">
                  <a:pos x="connsiteX1" y="connsiteY1"/>
                </a:cxn>
                <a:cxn ang="0">
                  <a:pos x="connsiteX2" y="connsiteY2"/>
                </a:cxn>
              </a:cxnLst>
              <a:rect l="l" t="t" r="r" b="b"/>
              <a:pathLst>
                <a:path w="105359" h="457200">
                  <a:moveTo>
                    <a:pt x="0" y="457200"/>
                  </a:moveTo>
                  <a:cubicBezTo>
                    <a:pt x="42820" y="428540"/>
                    <a:pt x="85640" y="399881"/>
                    <a:pt x="101150" y="323681"/>
                  </a:cubicBezTo>
                  <a:cubicBezTo>
                    <a:pt x="116660" y="247481"/>
                    <a:pt x="83617" y="55970"/>
                    <a:pt x="93058" y="0"/>
                  </a:cubicBezTo>
                </a:path>
              </a:pathLst>
            </a:custGeom>
            <a:noFill/>
            <a:ln w="28575">
              <a:solidFill>
                <a:schemeClr val="accent1">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Freeform: Shape 73">
              <a:extLst>
                <a:ext uri="{FF2B5EF4-FFF2-40B4-BE49-F238E27FC236}">
                  <a16:creationId xmlns:a16="http://schemas.microsoft.com/office/drawing/2014/main" id="{DB3129BC-BABE-96A8-9A0A-7E4EB78ED90F}"/>
                </a:ext>
              </a:extLst>
            </p:cNvPr>
            <p:cNvSpPr/>
            <p:nvPr/>
          </p:nvSpPr>
          <p:spPr>
            <a:xfrm>
              <a:off x="8621612" y="3876085"/>
              <a:ext cx="105359" cy="457200"/>
            </a:xfrm>
            <a:custGeom>
              <a:avLst/>
              <a:gdLst>
                <a:gd name="connsiteX0" fmla="*/ 0 w 105359"/>
                <a:gd name="connsiteY0" fmla="*/ 457200 h 457200"/>
                <a:gd name="connsiteX1" fmla="*/ 101150 w 105359"/>
                <a:gd name="connsiteY1" fmla="*/ 323681 h 457200"/>
                <a:gd name="connsiteX2" fmla="*/ 93058 w 105359"/>
                <a:gd name="connsiteY2" fmla="*/ 0 h 457200"/>
              </a:gdLst>
              <a:ahLst/>
              <a:cxnLst>
                <a:cxn ang="0">
                  <a:pos x="connsiteX0" y="connsiteY0"/>
                </a:cxn>
                <a:cxn ang="0">
                  <a:pos x="connsiteX1" y="connsiteY1"/>
                </a:cxn>
                <a:cxn ang="0">
                  <a:pos x="connsiteX2" y="connsiteY2"/>
                </a:cxn>
              </a:cxnLst>
              <a:rect l="l" t="t" r="r" b="b"/>
              <a:pathLst>
                <a:path w="105359" h="457200">
                  <a:moveTo>
                    <a:pt x="0" y="457200"/>
                  </a:moveTo>
                  <a:cubicBezTo>
                    <a:pt x="42820" y="428540"/>
                    <a:pt x="85640" y="399881"/>
                    <a:pt x="101150" y="323681"/>
                  </a:cubicBezTo>
                  <a:cubicBezTo>
                    <a:pt x="116660" y="247481"/>
                    <a:pt x="83617" y="55970"/>
                    <a:pt x="93058" y="0"/>
                  </a:cubicBezTo>
                </a:path>
              </a:pathLst>
            </a:custGeom>
            <a:noFill/>
            <a:ln w="31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7" name="Flowchart: Connector 86">
            <a:extLst>
              <a:ext uri="{FF2B5EF4-FFF2-40B4-BE49-F238E27FC236}">
                <a16:creationId xmlns:a16="http://schemas.microsoft.com/office/drawing/2014/main" id="{9DFEA1A8-7191-AC53-2819-39E31D22072E}"/>
              </a:ext>
            </a:extLst>
          </p:cNvPr>
          <p:cNvSpPr/>
          <p:nvPr/>
        </p:nvSpPr>
        <p:spPr>
          <a:xfrm rot="18974392">
            <a:off x="10112320" y="3143314"/>
            <a:ext cx="95093" cy="111122"/>
          </a:xfrm>
          <a:prstGeom prst="flowChartConnector">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5" name="Group 94">
            <a:extLst>
              <a:ext uri="{FF2B5EF4-FFF2-40B4-BE49-F238E27FC236}">
                <a16:creationId xmlns:a16="http://schemas.microsoft.com/office/drawing/2014/main" id="{8EFABBEF-B4A2-25E4-AFF8-9C939F5B6B43}"/>
              </a:ext>
            </a:extLst>
          </p:cNvPr>
          <p:cNvGrpSpPr/>
          <p:nvPr/>
        </p:nvGrpSpPr>
        <p:grpSpPr>
          <a:xfrm>
            <a:off x="10214966" y="3128097"/>
            <a:ext cx="281211" cy="273984"/>
            <a:chOff x="9664220" y="4327034"/>
            <a:chExt cx="281211" cy="273984"/>
          </a:xfrm>
        </p:grpSpPr>
        <p:grpSp>
          <p:nvGrpSpPr>
            <p:cNvPr id="92" name="Group 91">
              <a:extLst>
                <a:ext uri="{FF2B5EF4-FFF2-40B4-BE49-F238E27FC236}">
                  <a16:creationId xmlns:a16="http://schemas.microsoft.com/office/drawing/2014/main" id="{29AA1C2B-47EE-4F8E-2218-486A7034E576}"/>
                </a:ext>
              </a:extLst>
            </p:cNvPr>
            <p:cNvGrpSpPr/>
            <p:nvPr/>
          </p:nvGrpSpPr>
          <p:grpSpPr>
            <a:xfrm>
              <a:off x="9684624" y="4363270"/>
              <a:ext cx="260807" cy="237748"/>
              <a:chOff x="3218058" y="5321158"/>
              <a:chExt cx="260807" cy="237748"/>
            </a:xfrm>
          </p:grpSpPr>
          <p:sp>
            <p:nvSpPr>
              <p:cNvPr id="93" name="Flowchart: Connector 92">
                <a:extLst>
                  <a:ext uri="{FF2B5EF4-FFF2-40B4-BE49-F238E27FC236}">
                    <a16:creationId xmlns:a16="http://schemas.microsoft.com/office/drawing/2014/main" id="{FF1067D6-C60F-1529-8B5A-49C417FFA4A5}"/>
                  </a:ext>
                </a:extLst>
              </p:cNvPr>
              <p:cNvSpPr/>
              <p:nvPr/>
            </p:nvSpPr>
            <p:spPr>
              <a:xfrm>
                <a:off x="3218058" y="5321158"/>
                <a:ext cx="235907" cy="222758"/>
              </a:xfrm>
              <a:prstGeom prst="flowChartConnector">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Flowchart: Connector 93">
                <a:extLst>
                  <a:ext uri="{FF2B5EF4-FFF2-40B4-BE49-F238E27FC236}">
                    <a16:creationId xmlns:a16="http://schemas.microsoft.com/office/drawing/2014/main" id="{A6670125-8C6A-1838-28D5-C460B2447F2A}"/>
                  </a:ext>
                </a:extLst>
              </p:cNvPr>
              <p:cNvSpPr/>
              <p:nvPr/>
            </p:nvSpPr>
            <p:spPr>
              <a:xfrm rot="18974392">
                <a:off x="3314273" y="5394314"/>
                <a:ext cx="164592" cy="164592"/>
              </a:xfrm>
              <a:prstGeom prst="flowChartConnector">
                <a:avLst/>
              </a:prstGeom>
              <a:solidFill>
                <a:srgbClr val="9966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83" name="Graphic 82" descr="Germ with solid fill">
              <a:extLst>
                <a:ext uri="{FF2B5EF4-FFF2-40B4-BE49-F238E27FC236}">
                  <a16:creationId xmlns:a16="http://schemas.microsoft.com/office/drawing/2014/main" id="{F1DC52F9-DB75-842B-C8C9-622E7E2CA12F}"/>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rot="18974392">
              <a:off x="9664220" y="4327034"/>
              <a:ext cx="147191" cy="153097"/>
            </a:xfrm>
            <a:prstGeom prst="rect">
              <a:avLst/>
            </a:prstGeom>
          </p:spPr>
        </p:pic>
      </p:grpSp>
      <p:grpSp>
        <p:nvGrpSpPr>
          <p:cNvPr id="96" name="Group 95">
            <a:extLst>
              <a:ext uri="{FF2B5EF4-FFF2-40B4-BE49-F238E27FC236}">
                <a16:creationId xmlns:a16="http://schemas.microsoft.com/office/drawing/2014/main" id="{58B35E6E-312A-2E2A-319E-0F73EBE433F9}"/>
              </a:ext>
            </a:extLst>
          </p:cNvPr>
          <p:cNvGrpSpPr/>
          <p:nvPr/>
        </p:nvGrpSpPr>
        <p:grpSpPr>
          <a:xfrm>
            <a:off x="7076142" y="2103383"/>
            <a:ext cx="246888" cy="228600"/>
            <a:chOff x="4050177" y="2888386"/>
            <a:chExt cx="317414" cy="290221"/>
          </a:xfrm>
        </p:grpSpPr>
        <p:sp>
          <p:nvSpPr>
            <p:cNvPr id="97" name="Flowchart: Connector 96">
              <a:extLst>
                <a:ext uri="{FF2B5EF4-FFF2-40B4-BE49-F238E27FC236}">
                  <a16:creationId xmlns:a16="http://schemas.microsoft.com/office/drawing/2014/main" id="{CE40A678-5D94-B3A2-9AC1-6DA1D500DC84}"/>
                </a:ext>
              </a:extLst>
            </p:cNvPr>
            <p:cNvSpPr/>
            <p:nvPr/>
          </p:nvSpPr>
          <p:spPr>
            <a:xfrm rot="18974392">
              <a:off x="4091618" y="2927843"/>
              <a:ext cx="236406" cy="230496"/>
            </a:xfrm>
            <a:prstGeom prst="flowChartConnector">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Flowchart: Connector 97">
              <a:extLst>
                <a:ext uri="{FF2B5EF4-FFF2-40B4-BE49-F238E27FC236}">
                  <a16:creationId xmlns:a16="http://schemas.microsoft.com/office/drawing/2014/main" id="{34E6A797-8203-2FD1-C3E0-F7FB9660A486}"/>
                </a:ext>
              </a:extLst>
            </p:cNvPr>
            <p:cNvSpPr/>
            <p:nvPr/>
          </p:nvSpPr>
          <p:spPr>
            <a:xfrm rot="18974392">
              <a:off x="4050177" y="3015764"/>
              <a:ext cx="180956" cy="162843"/>
            </a:xfrm>
            <a:prstGeom prst="flowChartConnector">
              <a:avLst/>
            </a:prstGeom>
            <a:solidFill>
              <a:schemeClr val="bg1"/>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Flowchart: Connector 98">
              <a:extLst>
                <a:ext uri="{FF2B5EF4-FFF2-40B4-BE49-F238E27FC236}">
                  <a16:creationId xmlns:a16="http://schemas.microsoft.com/office/drawing/2014/main" id="{D78DBD14-193C-1FDB-8FD0-26987B59A359}"/>
                </a:ext>
              </a:extLst>
            </p:cNvPr>
            <p:cNvSpPr/>
            <p:nvPr/>
          </p:nvSpPr>
          <p:spPr>
            <a:xfrm rot="18974392">
              <a:off x="4208536" y="2888386"/>
              <a:ext cx="159055" cy="140435"/>
            </a:xfrm>
            <a:prstGeom prst="flowChartConnector">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0" name="Group 99">
            <a:extLst>
              <a:ext uri="{FF2B5EF4-FFF2-40B4-BE49-F238E27FC236}">
                <a16:creationId xmlns:a16="http://schemas.microsoft.com/office/drawing/2014/main" id="{404EC200-1829-2AAF-C913-C5AF699A3368}"/>
              </a:ext>
            </a:extLst>
          </p:cNvPr>
          <p:cNvGrpSpPr/>
          <p:nvPr/>
        </p:nvGrpSpPr>
        <p:grpSpPr>
          <a:xfrm>
            <a:off x="1418883" y="4104685"/>
            <a:ext cx="410761" cy="415167"/>
            <a:chOff x="2999671" y="2514770"/>
            <a:chExt cx="410761" cy="415167"/>
          </a:xfrm>
        </p:grpSpPr>
        <p:pic>
          <p:nvPicPr>
            <p:cNvPr id="101" name="Graphic 100" descr="Germ with solid fill">
              <a:extLst>
                <a:ext uri="{FF2B5EF4-FFF2-40B4-BE49-F238E27FC236}">
                  <a16:creationId xmlns:a16="http://schemas.microsoft.com/office/drawing/2014/main" id="{BD5A47C8-D378-5EDA-B3AB-9E1687DAC4E7}"/>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3058300" y="2514770"/>
              <a:ext cx="352132" cy="352132"/>
            </a:xfrm>
            <a:prstGeom prst="rect">
              <a:avLst/>
            </a:prstGeom>
          </p:spPr>
        </p:pic>
        <p:grpSp>
          <p:nvGrpSpPr>
            <p:cNvPr id="102" name="Group 101">
              <a:extLst>
                <a:ext uri="{FF2B5EF4-FFF2-40B4-BE49-F238E27FC236}">
                  <a16:creationId xmlns:a16="http://schemas.microsoft.com/office/drawing/2014/main" id="{2A6F5437-8E63-4E9E-0218-93292C3E16E6}"/>
                </a:ext>
              </a:extLst>
            </p:cNvPr>
            <p:cNvGrpSpPr/>
            <p:nvPr/>
          </p:nvGrpSpPr>
          <p:grpSpPr>
            <a:xfrm rot="19563587">
              <a:off x="2999671" y="2654255"/>
              <a:ext cx="314712" cy="275682"/>
              <a:chOff x="9260943" y="4430346"/>
              <a:chExt cx="279295" cy="292557"/>
            </a:xfrm>
          </p:grpSpPr>
          <p:grpSp>
            <p:nvGrpSpPr>
              <p:cNvPr id="103" name="Group 102">
                <a:extLst>
                  <a:ext uri="{FF2B5EF4-FFF2-40B4-BE49-F238E27FC236}">
                    <a16:creationId xmlns:a16="http://schemas.microsoft.com/office/drawing/2014/main" id="{05857093-3CC1-7774-5BC1-12495F784D3C}"/>
                  </a:ext>
                </a:extLst>
              </p:cNvPr>
              <p:cNvGrpSpPr/>
              <p:nvPr/>
            </p:nvGrpSpPr>
            <p:grpSpPr>
              <a:xfrm>
                <a:off x="9260943" y="4471574"/>
                <a:ext cx="236012" cy="251329"/>
                <a:chOff x="9260943" y="4471574"/>
                <a:chExt cx="236012" cy="251329"/>
              </a:xfrm>
            </p:grpSpPr>
            <p:sp>
              <p:nvSpPr>
                <p:cNvPr id="105" name="Flowchart: Connector 104">
                  <a:extLst>
                    <a:ext uri="{FF2B5EF4-FFF2-40B4-BE49-F238E27FC236}">
                      <a16:creationId xmlns:a16="http://schemas.microsoft.com/office/drawing/2014/main" id="{196089A6-30E6-28D3-715E-BCDA5DB06BC4}"/>
                    </a:ext>
                  </a:extLst>
                </p:cNvPr>
                <p:cNvSpPr/>
                <p:nvPr/>
              </p:nvSpPr>
              <p:spPr>
                <a:xfrm rot="18974392">
                  <a:off x="9302196" y="4471574"/>
                  <a:ext cx="194759" cy="230497"/>
                </a:xfrm>
                <a:prstGeom prst="flowChartConnector">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Flowchart: Connector 105">
                  <a:extLst>
                    <a:ext uri="{FF2B5EF4-FFF2-40B4-BE49-F238E27FC236}">
                      <a16:creationId xmlns:a16="http://schemas.microsoft.com/office/drawing/2014/main" id="{05AE83BB-BDE6-111C-F4E3-3809E2840E31}"/>
                    </a:ext>
                  </a:extLst>
                </p:cNvPr>
                <p:cNvSpPr/>
                <p:nvPr/>
              </p:nvSpPr>
              <p:spPr>
                <a:xfrm rot="18974392">
                  <a:off x="9260943" y="4560060"/>
                  <a:ext cx="137955" cy="162843"/>
                </a:xfrm>
                <a:prstGeom prst="flowChartConnector">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4" name="Flowchart: Connector 103">
                <a:extLst>
                  <a:ext uri="{FF2B5EF4-FFF2-40B4-BE49-F238E27FC236}">
                    <a16:creationId xmlns:a16="http://schemas.microsoft.com/office/drawing/2014/main" id="{8ADC05E8-C053-4863-DCBA-E5687344D118}"/>
                  </a:ext>
                </a:extLst>
              </p:cNvPr>
              <p:cNvSpPr/>
              <p:nvPr/>
            </p:nvSpPr>
            <p:spPr>
              <a:xfrm rot="18974392">
                <a:off x="9418514" y="4430346"/>
                <a:ext cx="121724" cy="140434"/>
              </a:xfrm>
              <a:prstGeom prst="flowChartConnector">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07" name="Group 106">
            <a:extLst>
              <a:ext uri="{FF2B5EF4-FFF2-40B4-BE49-F238E27FC236}">
                <a16:creationId xmlns:a16="http://schemas.microsoft.com/office/drawing/2014/main" id="{27F98024-F94C-63C9-821C-DC77C2FE5C2B}"/>
              </a:ext>
            </a:extLst>
          </p:cNvPr>
          <p:cNvGrpSpPr/>
          <p:nvPr/>
        </p:nvGrpSpPr>
        <p:grpSpPr>
          <a:xfrm>
            <a:off x="5076443" y="4651523"/>
            <a:ext cx="410761" cy="415167"/>
            <a:chOff x="2999671" y="2514770"/>
            <a:chExt cx="410761" cy="415167"/>
          </a:xfrm>
        </p:grpSpPr>
        <p:pic>
          <p:nvPicPr>
            <p:cNvPr id="108" name="Graphic 107" descr="Germ with solid fill">
              <a:extLst>
                <a:ext uri="{FF2B5EF4-FFF2-40B4-BE49-F238E27FC236}">
                  <a16:creationId xmlns:a16="http://schemas.microsoft.com/office/drawing/2014/main" id="{2A3F4E03-EF7F-1A7F-9C65-B86CD74819D9}"/>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3058300" y="2514770"/>
              <a:ext cx="352132" cy="352132"/>
            </a:xfrm>
            <a:prstGeom prst="rect">
              <a:avLst/>
            </a:prstGeom>
          </p:spPr>
        </p:pic>
        <p:grpSp>
          <p:nvGrpSpPr>
            <p:cNvPr id="109" name="Group 108">
              <a:extLst>
                <a:ext uri="{FF2B5EF4-FFF2-40B4-BE49-F238E27FC236}">
                  <a16:creationId xmlns:a16="http://schemas.microsoft.com/office/drawing/2014/main" id="{D7E40CDE-B29B-AF69-F4B9-1FE5D521ADBD}"/>
                </a:ext>
              </a:extLst>
            </p:cNvPr>
            <p:cNvGrpSpPr/>
            <p:nvPr/>
          </p:nvGrpSpPr>
          <p:grpSpPr>
            <a:xfrm rot="19563587">
              <a:off x="2999671" y="2654255"/>
              <a:ext cx="314712" cy="275682"/>
              <a:chOff x="9260943" y="4430346"/>
              <a:chExt cx="279295" cy="292557"/>
            </a:xfrm>
          </p:grpSpPr>
          <p:grpSp>
            <p:nvGrpSpPr>
              <p:cNvPr id="110" name="Group 109">
                <a:extLst>
                  <a:ext uri="{FF2B5EF4-FFF2-40B4-BE49-F238E27FC236}">
                    <a16:creationId xmlns:a16="http://schemas.microsoft.com/office/drawing/2014/main" id="{F26C62A2-79A4-1995-29B2-E945F096A08F}"/>
                  </a:ext>
                </a:extLst>
              </p:cNvPr>
              <p:cNvGrpSpPr/>
              <p:nvPr/>
            </p:nvGrpSpPr>
            <p:grpSpPr>
              <a:xfrm>
                <a:off x="9260943" y="4471574"/>
                <a:ext cx="236012" cy="251329"/>
                <a:chOff x="9260943" y="4471574"/>
                <a:chExt cx="236012" cy="251329"/>
              </a:xfrm>
            </p:grpSpPr>
            <p:sp>
              <p:nvSpPr>
                <p:cNvPr id="112" name="Flowchart: Connector 111">
                  <a:extLst>
                    <a:ext uri="{FF2B5EF4-FFF2-40B4-BE49-F238E27FC236}">
                      <a16:creationId xmlns:a16="http://schemas.microsoft.com/office/drawing/2014/main" id="{B01A310A-8EDE-07B2-925D-E4D28F4AF414}"/>
                    </a:ext>
                  </a:extLst>
                </p:cNvPr>
                <p:cNvSpPr/>
                <p:nvPr/>
              </p:nvSpPr>
              <p:spPr>
                <a:xfrm rot="18974392">
                  <a:off x="9302196" y="4471574"/>
                  <a:ext cx="194759" cy="230497"/>
                </a:xfrm>
                <a:prstGeom prst="flowChartConnector">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Flowchart: Connector 112">
                  <a:extLst>
                    <a:ext uri="{FF2B5EF4-FFF2-40B4-BE49-F238E27FC236}">
                      <a16:creationId xmlns:a16="http://schemas.microsoft.com/office/drawing/2014/main" id="{F4EACAC9-F01D-1ED5-B1BE-772FE0BB4891}"/>
                    </a:ext>
                  </a:extLst>
                </p:cNvPr>
                <p:cNvSpPr/>
                <p:nvPr/>
              </p:nvSpPr>
              <p:spPr>
                <a:xfrm rot="18974392">
                  <a:off x="9260943" y="4560060"/>
                  <a:ext cx="137955" cy="162843"/>
                </a:xfrm>
                <a:prstGeom prst="flowChartConnector">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1" name="Flowchart: Connector 110">
                <a:extLst>
                  <a:ext uri="{FF2B5EF4-FFF2-40B4-BE49-F238E27FC236}">
                    <a16:creationId xmlns:a16="http://schemas.microsoft.com/office/drawing/2014/main" id="{D9B38A56-B84C-1666-1F82-5460CBBFB616}"/>
                  </a:ext>
                </a:extLst>
              </p:cNvPr>
              <p:cNvSpPr/>
              <p:nvPr/>
            </p:nvSpPr>
            <p:spPr>
              <a:xfrm rot="18974392">
                <a:off x="9418514" y="4430346"/>
                <a:ext cx="121724" cy="140434"/>
              </a:xfrm>
              <a:prstGeom prst="flowChartConnector">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14" name="Group 113">
            <a:extLst>
              <a:ext uri="{FF2B5EF4-FFF2-40B4-BE49-F238E27FC236}">
                <a16:creationId xmlns:a16="http://schemas.microsoft.com/office/drawing/2014/main" id="{9DD640FD-2DD5-CAFD-4883-9FB7A2FD8B9F}"/>
              </a:ext>
            </a:extLst>
          </p:cNvPr>
          <p:cNvGrpSpPr/>
          <p:nvPr/>
        </p:nvGrpSpPr>
        <p:grpSpPr>
          <a:xfrm>
            <a:off x="8462905" y="4148697"/>
            <a:ext cx="317414" cy="290212"/>
            <a:chOff x="9254971" y="4414909"/>
            <a:chExt cx="317414" cy="290212"/>
          </a:xfrm>
        </p:grpSpPr>
        <p:grpSp>
          <p:nvGrpSpPr>
            <p:cNvPr id="115" name="Group 114">
              <a:extLst>
                <a:ext uri="{FF2B5EF4-FFF2-40B4-BE49-F238E27FC236}">
                  <a16:creationId xmlns:a16="http://schemas.microsoft.com/office/drawing/2014/main" id="{77F9137A-F5B2-0D07-CC67-4A15513D13F4}"/>
                </a:ext>
              </a:extLst>
            </p:cNvPr>
            <p:cNvGrpSpPr/>
            <p:nvPr/>
          </p:nvGrpSpPr>
          <p:grpSpPr>
            <a:xfrm>
              <a:off x="9254971" y="4454353"/>
              <a:ext cx="277847" cy="250768"/>
              <a:chOff x="9254971" y="4454353"/>
              <a:chExt cx="277847" cy="250768"/>
            </a:xfrm>
          </p:grpSpPr>
          <p:sp>
            <p:nvSpPr>
              <p:cNvPr id="117" name="Flowchart: Connector 116">
                <a:extLst>
                  <a:ext uri="{FF2B5EF4-FFF2-40B4-BE49-F238E27FC236}">
                    <a16:creationId xmlns:a16="http://schemas.microsoft.com/office/drawing/2014/main" id="{732E558F-CFD9-2935-602A-3937E493B5E7}"/>
                  </a:ext>
                </a:extLst>
              </p:cNvPr>
              <p:cNvSpPr/>
              <p:nvPr/>
            </p:nvSpPr>
            <p:spPr>
              <a:xfrm rot="18974392">
                <a:off x="9296412" y="4454353"/>
                <a:ext cx="236406" cy="230497"/>
              </a:xfrm>
              <a:prstGeom prst="flowChartConnector">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Flowchart: Connector 117">
                <a:extLst>
                  <a:ext uri="{FF2B5EF4-FFF2-40B4-BE49-F238E27FC236}">
                    <a16:creationId xmlns:a16="http://schemas.microsoft.com/office/drawing/2014/main" id="{89EFE2EB-9535-4BD7-4C14-E58660830C31}"/>
                  </a:ext>
                </a:extLst>
              </p:cNvPr>
              <p:cNvSpPr/>
              <p:nvPr/>
            </p:nvSpPr>
            <p:spPr>
              <a:xfrm rot="18974392">
                <a:off x="9254971" y="4542278"/>
                <a:ext cx="180956" cy="162843"/>
              </a:xfrm>
              <a:prstGeom prst="flowChartConnector">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6" name="Flowchart: Connector 115">
              <a:extLst>
                <a:ext uri="{FF2B5EF4-FFF2-40B4-BE49-F238E27FC236}">
                  <a16:creationId xmlns:a16="http://schemas.microsoft.com/office/drawing/2014/main" id="{DD6E1260-17FE-E932-F01C-600CF50CFDC1}"/>
                </a:ext>
              </a:extLst>
            </p:cNvPr>
            <p:cNvSpPr/>
            <p:nvPr/>
          </p:nvSpPr>
          <p:spPr>
            <a:xfrm rot="18974392">
              <a:off x="9413330" y="4414909"/>
              <a:ext cx="159055" cy="140434"/>
            </a:xfrm>
            <a:prstGeom prst="flowChartConnector">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5" name="TextBox 124">
            <a:extLst>
              <a:ext uri="{FF2B5EF4-FFF2-40B4-BE49-F238E27FC236}">
                <a16:creationId xmlns:a16="http://schemas.microsoft.com/office/drawing/2014/main" id="{08586509-687E-D813-0956-FA70837D2C87}"/>
              </a:ext>
            </a:extLst>
          </p:cNvPr>
          <p:cNvSpPr txBox="1"/>
          <p:nvPr/>
        </p:nvSpPr>
        <p:spPr>
          <a:xfrm>
            <a:off x="7146517" y="832482"/>
            <a:ext cx="1759352" cy="461665"/>
          </a:xfrm>
          <a:prstGeom prst="rect">
            <a:avLst/>
          </a:prstGeom>
          <a:noFill/>
        </p:spPr>
        <p:txBody>
          <a:bodyPr wrap="square" rtlCol="0">
            <a:spAutoFit/>
          </a:bodyPr>
          <a:lstStyle/>
          <a:p>
            <a:pPr algn="ctr"/>
            <a:r>
              <a:rPr lang="en-US" sz="2400">
                <a:solidFill>
                  <a:schemeClr val="accent1"/>
                </a:solidFill>
                <a:latin typeface="Arial" panose="020B0604020202020204" pitchFamily="34" charset="0"/>
                <a:cs typeface="Arial" panose="020B0604020202020204" pitchFamily="34" charset="0"/>
              </a:rPr>
              <a:t>RO System</a:t>
            </a:r>
          </a:p>
        </p:txBody>
      </p:sp>
      <p:sp>
        <p:nvSpPr>
          <p:cNvPr id="126" name="TextBox 125">
            <a:extLst>
              <a:ext uri="{FF2B5EF4-FFF2-40B4-BE49-F238E27FC236}">
                <a16:creationId xmlns:a16="http://schemas.microsoft.com/office/drawing/2014/main" id="{D63A0D80-6379-F9BF-F48D-479AE8A98D42}"/>
              </a:ext>
            </a:extLst>
          </p:cNvPr>
          <p:cNvSpPr txBox="1"/>
          <p:nvPr/>
        </p:nvSpPr>
        <p:spPr>
          <a:xfrm>
            <a:off x="4116148" y="2034442"/>
            <a:ext cx="2078598" cy="830997"/>
          </a:xfrm>
          <a:prstGeom prst="rect">
            <a:avLst/>
          </a:prstGeom>
          <a:noFill/>
        </p:spPr>
        <p:txBody>
          <a:bodyPr wrap="square" rtlCol="0">
            <a:spAutoFit/>
          </a:bodyPr>
          <a:lstStyle/>
          <a:p>
            <a:pPr algn="ctr"/>
            <a:r>
              <a:rPr lang="en-US" sz="2400">
                <a:solidFill>
                  <a:schemeClr val="accent1">
                    <a:lumMod val="40000"/>
                    <a:lumOff val="60000"/>
                  </a:schemeClr>
                </a:solidFill>
                <a:latin typeface="Arial" panose="020B0604020202020204" pitchFamily="34" charset="0"/>
                <a:cs typeface="Arial" panose="020B0604020202020204" pitchFamily="34" charset="0"/>
              </a:rPr>
              <a:t>Filtered</a:t>
            </a:r>
          </a:p>
          <a:p>
            <a:pPr algn="ctr"/>
            <a:r>
              <a:rPr lang="en-US" sz="2400">
                <a:solidFill>
                  <a:schemeClr val="accent1">
                    <a:lumMod val="40000"/>
                    <a:lumOff val="60000"/>
                  </a:schemeClr>
                </a:solidFill>
                <a:latin typeface="Arial" panose="020B0604020202020204" pitchFamily="34" charset="0"/>
                <a:cs typeface="Arial" panose="020B0604020202020204" pitchFamily="34" charset="0"/>
              </a:rPr>
              <a:t> Water Runoff</a:t>
            </a:r>
          </a:p>
        </p:txBody>
      </p:sp>
      <p:sp>
        <p:nvSpPr>
          <p:cNvPr id="131" name="TextBox 130">
            <a:extLst>
              <a:ext uri="{FF2B5EF4-FFF2-40B4-BE49-F238E27FC236}">
                <a16:creationId xmlns:a16="http://schemas.microsoft.com/office/drawing/2014/main" id="{B2605CD1-B25C-FA11-0B59-0F4201633372}"/>
              </a:ext>
            </a:extLst>
          </p:cNvPr>
          <p:cNvSpPr txBox="1"/>
          <p:nvPr/>
        </p:nvSpPr>
        <p:spPr>
          <a:xfrm>
            <a:off x="1723514" y="3448595"/>
            <a:ext cx="2125814" cy="461665"/>
          </a:xfrm>
          <a:prstGeom prst="rect">
            <a:avLst/>
          </a:prstGeom>
          <a:noFill/>
        </p:spPr>
        <p:txBody>
          <a:bodyPr wrap="square" rtlCol="0">
            <a:spAutoFit/>
          </a:bodyPr>
          <a:lstStyle/>
          <a:p>
            <a:r>
              <a:rPr lang="en-US" sz="2400">
                <a:latin typeface="Arial" panose="020B0604020202020204" pitchFamily="34" charset="0"/>
                <a:cs typeface="Arial" panose="020B0604020202020204" pitchFamily="34" charset="0"/>
              </a:rPr>
              <a:t>Check Valves</a:t>
            </a:r>
          </a:p>
        </p:txBody>
      </p:sp>
      <p:sp>
        <p:nvSpPr>
          <p:cNvPr id="132" name="TextBox 131">
            <a:extLst>
              <a:ext uri="{FF2B5EF4-FFF2-40B4-BE49-F238E27FC236}">
                <a16:creationId xmlns:a16="http://schemas.microsoft.com/office/drawing/2014/main" id="{7420AF67-1358-3EA0-7233-49C07CE5C2B1}"/>
              </a:ext>
            </a:extLst>
          </p:cNvPr>
          <p:cNvSpPr txBox="1"/>
          <p:nvPr/>
        </p:nvSpPr>
        <p:spPr>
          <a:xfrm>
            <a:off x="4185956" y="5345372"/>
            <a:ext cx="1449820" cy="830997"/>
          </a:xfrm>
          <a:prstGeom prst="rect">
            <a:avLst/>
          </a:prstGeom>
          <a:noFill/>
        </p:spPr>
        <p:txBody>
          <a:bodyPr wrap="square" rtlCol="0">
            <a:spAutoFit/>
          </a:bodyPr>
          <a:lstStyle/>
          <a:p>
            <a:pPr algn="ctr"/>
            <a:r>
              <a:rPr lang="en-US" sz="2400">
                <a:latin typeface="Arial" panose="020B0604020202020204" pitchFamily="34" charset="0"/>
                <a:cs typeface="Arial" panose="020B0604020202020204" pitchFamily="34" charset="0"/>
              </a:rPr>
              <a:t>Primary Pump</a:t>
            </a:r>
          </a:p>
        </p:txBody>
      </p:sp>
      <p:sp>
        <p:nvSpPr>
          <p:cNvPr id="133" name="TextBox 132">
            <a:extLst>
              <a:ext uri="{FF2B5EF4-FFF2-40B4-BE49-F238E27FC236}">
                <a16:creationId xmlns:a16="http://schemas.microsoft.com/office/drawing/2014/main" id="{B32A1A37-DB28-A9D3-C0CC-4487600B57E6}"/>
              </a:ext>
            </a:extLst>
          </p:cNvPr>
          <p:cNvSpPr txBox="1"/>
          <p:nvPr/>
        </p:nvSpPr>
        <p:spPr>
          <a:xfrm>
            <a:off x="8670544" y="4819820"/>
            <a:ext cx="1870112" cy="461665"/>
          </a:xfrm>
          <a:prstGeom prst="rect">
            <a:avLst/>
          </a:prstGeom>
          <a:noFill/>
        </p:spPr>
        <p:txBody>
          <a:bodyPr wrap="square" rtlCol="0">
            <a:spAutoFit/>
          </a:bodyPr>
          <a:lstStyle/>
          <a:p>
            <a:pPr algn="ctr"/>
            <a:r>
              <a:rPr lang="en-US" sz="2400">
                <a:solidFill>
                  <a:schemeClr val="accent3">
                    <a:lumMod val="75000"/>
                  </a:schemeClr>
                </a:solidFill>
                <a:latin typeface="Arial" panose="020B0604020202020204" pitchFamily="34" charset="0"/>
                <a:cs typeface="Arial" panose="020B0604020202020204" pitchFamily="34" charset="0"/>
              </a:rPr>
              <a:t>CNT Filter</a:t>
            </a:r>
          </a:p>
        </p:txBody>
      </p:sp>
      <p:sp>
        <p:nvSpPr>
          <p:cNvPr id="134" name="TextBox 133">
            <a:extLst>
              <a:ext uri="{FF2B5EF4-FFF2-40B4-BE49-F238E27FC236}">
                <a16:creationId xmlns:a16="http://schemas.microsoft.com/office/drawing/2014/main" id="{60D18009-CD6E-0C86-F184-DF6DBCC4C73B}"/>
              </a:ext>
            </a:extLst>
          </p:cNvPr>
          <p:cNvSpPr txBox="1"/>
          <p:nvPr/>
        </p:nvSpPr>
        <p:spPr>
          <a:xfrm>
            <a:off x="7615981" y="5843933"/>
            <a:ext cx="2470692" cy="830997"/>
          </a:xfrm>
          <a:prstGeom prst="rect">
            <a:avLst/>
          </a:prstGeom>
          <a:noFill/>
        </p:spPr>
        <p:txBody>
          <a:bodyPr wrap="square" rtlCol="0">
            <a:spAutoFit/>
          </a:bodyPr>
          <a:lstStyle/>
          <a:p>
            <a:pPr algn="ctr"/>
            <a:r>
              <a:rPr lang="en-US" sz="2400">
                <a:latin typeface="Arial" panose="020B0604020202020204" pitchFamily="34" charset="0"/>
                <a:cs typeface="Arial" panose="020B0604020202020204" pitchFamily="34" charset="0"/>
              </a:rPr>
              <a:t>Spent Dialysate Runoff</a:t>
            </a:r>
          </a:p>
        </p:txBody>
      </p:sp>
    </p:spTree>
    <p:extLst>
      <p:ext uri="{BB962C8B-B14F-4D97-AF65-F5344CB8AC3E}">
        <p14:creationId xmlns:p14="http://schemas.microsoft.com/office/powerpoint/2010/main" val="3724834776"/>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5"/>
                                        </p:tgtEl>
                                        <p:attrNameLst>
                                          <p:attrName>style.visibility</p:attrName>
                                        </p:attrNameLst>
                                      </p:cBhvr>
                                      <p:to>
                                        <p:strVal val="visible"/>
                                      </p:to>
                                    </p:set>
                                  </p:childTnLst>
                                </p:cTn>
                              </p:par>
                              <p:par>
                                <p:cTn id="7" presetID="0" presetClass="path" presetSubtype="0" accel="50000" decel="50000" fill="hold" nodeType="withEffect">
                                  <p:stCondLst>
                                    <p:cond delay="0"/>
                                  </p:stCondLst>
                                  <p:childTnLst>
                                    <p:animMotion origin="layout" path="M -0.00104 0.00555 L -0.02878 0.04953 L -0.06224 0.06134 L -0.0987 0.05995 L -0.11172 0.05601 " pathEditMode="relative" ptsTypes="AAAAA">
                                      <p:cBhvr>
                                        <p:cTn id="8" dur="2000" fill="hold"/>
                                        <p:tgtEl>
                                          <p:spTgt spid="95"/>
                                        </p:tgtEl>
                                        <p:attrNameLst>
                                          <p:attrName>ppt_x</p:attrName>
                                          <p:attrName>ppt_y</p:attrName>
                                        </p:attrNameLst>
                                      </p:cBhvr>
                                    </p:animMotion>
                                  </p:childTnLst>
                                </p:cTn>
                              </p:par>
                            </p:childTnLst>
                          </p:cTn>
                        </p:par>
                        <p:par>
                          <p:cTn id="9" fill="hold">
                            <p:stCondLst>
                              <p:cond delay="2000"/>
                            </p:stCondLst>
                            <p:childTnLst>
                              <p:par>
                                <p:cTn id="10" presetID="1" presetClass="exit" presetSubtype="0" fill="hold" nodeType="afterEffect">
                                  <p:stCondLst>
                                    <p:cond delay="500"/>
                                  </p:stCondLst>
                                  <p:childTnLst>
                                    <p:set>
                                      <p:cBhvr>
                                        <p:cTn id="11" dur="1" fill="hold">
                                          <p:stCondLst>
                                            <p:cond delay="0"/>
                                          </p:stCondLst>
                                        </p:cTn>
                                        <p:tgtEl>
                                          <p:spTgt spid="95"/>
                                        </p:tgtEl>
                                        <p:attrNameLst>
                                          <p:attrName>style.visibility</p:attrName>
                                        </p:attrNameLst>
                                      </p:cBhvr>
                                      <p:to>
                                        <p:strVal val="hidden"/>
                                      </p:to>
                                    </p:set>
                                  </p:childTnLst>
                                </p:cTn>
                              </p:par>
                            </p:childTnLst>
                          </p:cTn>
                        </p:par>
                        <p:par>
                          <p:cTn id="12" fill="hold">
                            <p:stCondLst>
                              <p:cond delay="2500"/>
                            </p:stCondLst>
                            <p:childTnLst>
                              <p:par>
                                <p:cTn id="13" presetID="1" presetClass="entr" presetSubtype="0" fill="hold" nodeType="afterEffect">
                                  <p:stCondLst>
                                    <p:cond delay="0"/>
                                  </p:stCondLst>
                                  <p:childTnLst>
                                    <p:set>
                                      <p:cBhvr>
                                        <p:cTn id="14" dur="1" fill="hold">
                                          <p:stCondLst>
                                            <p:cond delay="0"/>
                                          </p:stCondLst>
                                        </p:cTn>
                                        <p:tgtEl>
                                          <p:spTgt spid="95"/>
                                        </p:tgtEl>
                                        <p:attrNameLst>
                                          <p:attrName>style.visibility</p:attrName>
                                        </p:attrNameLst>
                                      </p:cBhvr>
                                      <p:to>
                                        <p:strVal val="visible"/>
                                      </p:to>
                                    </p:set>
                                  </p:childTnLst>
                                </p:cTn>
                              </p:par>
                              <p:par>
                                <p:cTn id="15" presetID="0" presetClass="path" presetSubtype="0" accel="50000" decel="50000" fill="hold" nodeType="withEffect">
                                  <p:stCondLst>
                                    <p:cond delay="0"/>
                                  </p:stCondLst>
                                  <p:childTnLst>
                                    <p:animMotion origin="layout" path="M -0.15039 -0.00209 L -0.15768 -0.05278 L -0.14818 -0.07871 L -0.12852 -0.14468 L -0.12409 -0.16135 L -0.14675 -0.1588 L -0.1707 -0.16019 L -0.17721 -0.16019 " pathEditMode="relative" ptsTypes="AAAAAAAA">
                                      <p:cBhvr>
                                        <p:cTn id="16" dur="3000" fill="hold"/>
                                        <p:tgtEl>
                                          <p:spTgt spid="95"/>
                                        </p:tgtEl>
                                        <p:attrNameLst>
                                          <p:attrName>ppt_x</p:attrName>
                                          <p:attrName>ppt_y</p:attrName>
                                        </p:attrNameLst>
                                      </p:cBhvr>
                                    </p:animMotion>
                                  </p:childTnLst>
                                </p:cTn>
                              </p:par>
                            </p:childTnLst>
                          </p:cTn>
                        </p:par>
                        <p:par>
                          <p:cTn id="17" fill="hold">
                            <p:stCondLst>
                              <p:cond delay="5500"/>
                            </p:stCondLst>
                            <p:childTnLst>
                              <p:par>
                                <p:cTn id="18" presetID="1" presetClass="exit" presetSubtype="0" fill="hold" nodeType="afterEffect">
                                  <p:stCondLst>
                                    <p:cond delay="500"/>
                                  </p:stCondLst>
                                  <p:childTnLst>
                                    <p:set>
                                      <p:cBhvr>
                                        <p:cTn id="19" dur="1" fill="hold">
                                          <p:stCondLst>
                                            <p:cond delay="0"/>
                                          </p:stCondLst>
                                        </p:cTn>
                                        <p:tgtEl>
                                          <p:spTgt spid="95"/>
                                        </p:tgtEl>
                                        <p:attrNameLst>
                                          <p:attrName>style.visibility</p:attrName>
                                        </p:attrNameLst>
                                      </p:cBhvr>
                                      <p:to>
                                        <p:strVal val="hidden"/>
                                      </p:to>
                                    </p:set>
                                  </p:childTnLst>
                                </p:cTn>
                              </p:par>
                            </p:childTnLst>
                          </p:cTn>
                        </p:par>
                        <p:par>
                          <p:cTn id="20" fill="hold">
                            <p:stCondLst>
                              <p:cond delay="6000"/>
                            </p:stCondLst>
                            <p:childTnLst>
                              <p:par>
                                <p:cTn id="21" presetID="1" presetClass="entr" presetSubtype="0" fill="hold" nodeType="afterEffect">
                                  <p:stCondLst>
                                    <p:cond delay="0"/>
                                  </p:stCondLst>
                                  <p:childTnLst>
                                    <p:set>
                                      <p:cBhvr>
                                        <p:cTn id="22" dur="1" fill="hold">
                                          <p:stCondLst>
                                            <p:cond delay="0"/>
                                          </p:stCondLst>
                                        </p:cTn>
                                        <p:tgtEl>
                                          <p:spTgt spid="96"/>
                                        </p:tgtEl>
                                        <p:attrNameLst>
                                          <p:attrName>style.visibility</p:attrName>
                                        </p:attrNameLst>
                                      </p:cBhvr>
                                      <p:to>
                                        <p:strVal val="visible"/>
                                      </p:to>
                                    </p:set>
                                  </p:childTnLst>
                                </p:cTn>
                              </p:par>
                              <p:par>
                                <p:cTn id="23" presetID="0" presetClass="path" presetSubtype="0" accel="50000" decel="50000" fill="hold" nodeType="withEffect">
                                  <p:stCondLst>
                                    <p:cond delay="0"/>
                                  </p:stCondLst>
                                  <p:childTnLst>
                                    <p:animMotion origin="layout" path="M -0.00208 -0.0037 L -0.02695 -0.07107 L -0.03997 -0.14491 L -0.05091 -0.20185 L -0.06328 -0.22778 L -0.07565 -0.24468 L -0.10481 -0.26134 L -0.13684 -0.27037 L -0.15065 -0.24977 L -0.15208 -0.20694 " pathEditMode="relative" ptsTypes="AAAAAAAAAA">
                                      <p:cBhvr>
                                        <p:cTn id="24" dur="3000" fill="hold"/>
                                        <p:tgtEl>
                                          <p:spTgt spid="96"/>
                                        </p:tgtEl>
                                        <p:attrNameLst>
                                          <p:attrName>ppt_x</p:attrName>
                                          <p:attrName>ppt_y</p:attrName>
                                        </p:attrNameLst>
                                      </p:cBhvr>
                                    </p:animMotion>
                                  </p:childTnLst>
                                </p:cTn>
                              </p:par>
                            </p:childTnLst>
                          </p:cTn>
                        </p:par>
                        <p:par>
                          <p:cTn id="25" fill="hold">
                            <p:stCondLst>
                              <p:cond delay="9000"/>
                            </p:stCondLst>
                            <p:childTnLst>
                              <p:par>
                                <p:cTn id="26" presetID="1" presetClass="entr" presetSubtype="0" fill="hold" nodeType="afterEffect">
                                  <p:stCondLst>
                                    <p:cond delay="0"/>
                                  </p:stCondLst>
                                  <p:childTnLst>
                                    <p:set>
                                      <p:cBhvr>
                                        <p:cTn id="27" dur="1" fill="hold">
                                          <p:stCondLst>
                                            <p:cond delay="0"/>
                                          </p:stCondLst>
                                        </p:cTn>
                                        <p:tgtEl>
                                          <p:spTgt spid="96"/>
                                        </p:tgtEl>
                                        <p:attrNameLst>
                                          <p:attrName>style.visibility</p:attrName>
                                        </p:attrNameLst>
                                      </p:cBhvr>
                                      <p:to>
                                        <p:strVal val="visible"/>
                                      </p:to>
                                    </p:set>
                                  </p:childTnLst>
                                </p:cTn>
                              </p:par>
                              <p:par>
                                <p:cTn id="28" presetID="0" presetClass="path" presetSubtype="0" accel="50000" decel="50000" fill="hold" nodeType="withEffect">
                                  <p:stCondLst>
                                    <p:cond delay="0"/>
                                  </p:stCondLst>
                                  <p:childTnLst>
                                    <p:animMotion origin="layout" path="M -0.15585 -0.20579 L -0.17395 -0.24583 L -0.18997 -0.26389 L -0.2039 -0.26019 L -0.22278 -0.23935 L -0.26718 -0.15648 L -0.35247 0.01829 L -0.37864 0.04931 L -0.40273 0.09074 L -0.43906 0.11273 L -0.4638 0.12315 " pathEditMode="relative" ptsTypes="AAAAAAAAAAA">
                                      <p:cBhvr>
                                        <p:cTn id="29" dur="3000" fill="hold"/>
                                        <p:tgtEl>
                                          <p:spTgt spid="96"/>
                                        </p:tgtEl>
                                        <p:attrNameLst>
                                          <p:attrName>ppt_x</p:attrName>
                                          <p:attrName>ppt_y</p:attrName>
                                        </p:attrNameLst>
                                      </p:cBhvr>
                                    </p:animMotion>
                                  </p:childTnLst>
                                </p:cTn>
                              </p:par>
                            </p:childTnLst>
                          </p:cTn>
                        </p:par>
                        <p:par>
                          <p:cTn id="30" fill="hold">
                            <p:stCondLst>
                              <p:cond delay="12000"/>
                            </p:stCondLst>
                            <p:childTnLst>
                              <p:par>
                                <p:cTn id="31" presetID="1" presetClass="exit" presetSubtype="0" fill="hold" nodeType="afterEffect">
                                  <p:stCondLst>
                                    <p:cond delay="0"/>
                                  </p:stCondLst>
                                  <p:childTnLst>
                                    <p:set>
                                      <p:cBhvr>
                                        <p:cTn id="32" dur="1" fill="hold">
                                          <p:stCondLst>
                                            <p:cond delay="0"/>
                                          </p:stCondLst>
                                        </p:cTn>
                                        <p:tgtEl>
                                          <p:spTgt spid="96"/>
                                        </p:tgtEl>
                                        <p:attrNameLst>
                                          <p:attrName>style.visibility</p:attrName>
                                        </p:attrNameLst>
                                      </p:cBhvr>
                                      <p:to>
                                        <p:strVal val="hidden"/>
                                      </p:to>
                                    </p:set>
                                  </p:childTnLst>
                                </p:cTn>
                              </p:par>
                            </p:childTnLst>
                          </p:cTn>
                        </p:par>
                        <p:par>
                          <p:cTn id="33" fill="hold">
                            <p:stCondLst>
                              <p:cond delay="12000"/>
                            </p:stCondLst>
                            <p:childTnLst>
                              <p:par>
                                <p:cTn id="34" presetID="1" presetClass="entr" presetSubtype="0" fill="hold" nodeType="afterEffect">
                                  <p:stCondLst>
                                    <p:cond delay="500"/>
                                  </p:stCondLst>
                                  <p:childTnLst>
                                    <p:set>
                                      <p:cBhvr>
                                        <p:cTn id="35" dur="1" fill="hold">
                                          <p:stCondLst>
                                            <p:cond delay="0"/>
                                          </p:stCondLst>
                                        </p:cTn>
                                        <p:tgtEl>
                                          <p:spTgt spid="100"/>
                                        </p:tgtEl>
                                        <p:attrNameLst>
                                          <p:attrName>style.visibility</p:attrName>
                                        </p:attrNameLst>
                                      </p:cBhvr>
                                      <p:to>
                                        <p:strVal val="visible"/>
                                      </p:to>
                                    </p:set>
                                  </p:childTnLst>
                                </p:cTn>
                              </p:par>
                            </p:childTnLst>
                          </p:cTn>
                        </p:par>
                        <p:par>
                          <p:cTn id="36" fill="hold">
                            <p:stCondLst>
                              <p:cond delay="12500"/>
                            </p:stCondLst>
                            <p:childTnLst>
                              <p:par>
                                <p:cTn id="37" presetID="0" presetClass="path" presetSubtype="0" accel="50000" decel="50000" fill="hold" nodeType="afterEffect">
                                  <p:stCondLst>
                                    <p:cond delay="500"/>
                                  </p:stCondLst>
                                  <p:childTnLst>
                                    <p:animMotion origin="layout" path="M -0.00208 0.00695 L 0.01745 0.04815 L 0.06042 0.05602 L 0.07214 0.0625 L 0.1056 0.08056 L 0.11719 0.10903 L 0.1405 0.12084 L 0.21771 0.10394 L 0.24688 0.10139 " pathEditMode="relative" ptsTypes="AAAAAAAAA">
                                      <p:cBhvr>
                                        <p:cTn id="38" dur="3000" fill="hold"/>
                                        <p:tgtEl>
                                          <p:spTgt spid="100"/>
                                        </p:tgtEl>
                                        <p:attrNameLst>
                                          <p:attrName>ppt_x</p:attrName>
                                          <p:attrName>ppt_y</p:attrName>
                                        </p:attrNameLst>
                                      </p:cBhvr>
                                    </p:animMotion>
                                  </p:childTnLst>
                                </p:cTn>
                              </p:par>
                            </p:childTnLst>
                          </p:cTn>
                        </p:par>
                        <p:par>
                          <p:cTn id="39" fill="hold">
                            <p:stCondLst>
                              <p:cond delay="16000"/>
                            </p:stCondLst>
                            <p:childTnLst>
                              <p:par>
                                <p:cTn id="40" presetID="1" presetClass="exit" presetSubtype="0" fill="hold" nodeType="afterEffect">
                                  <p:stCondLst>
                                    <p:cond delay="0"/>
                                  </p:stCondLst>
                                  <p:childTnLst>
                                    <p:set>
                                      <p:cBhvr>
                                        <p:cTn id="41" dur="1" fill="hold">
                                          <p:stCondLst>
                                            <p:cond delay="0"/>
                                          </p:stCondLst>
                                        </p:cTn>
                                        <p:tgtEl>
                                          <p:spTgt spid="100"/>
                                        </p:tgtEl>
                                        <p:attrNameLst>
                                          <p:attrName>style.visibility</p:attrName>
                                        </p:attrNameLst>
                                      </p:cBhvr>
                                      <p:to>
                                        <p:strVal val="hidden"/>
                                      </p:to>
                                    </p:set>
                                  </p:childTnLst>
                                </p:cTn>
                              </p:par>
                            </p:childTnLst>
                          </p:cTn>
                        </p:par>
                        <p:par>
                          <p:cTn id="42" fill="hold">
                            <p:stCondLst>
                              <p:cond delay="16000"/>
                            </p:stCondLst>
                            <p:childTnLst>
                              <p:par>
                                <p:cTn id="43" presetID="1" presetClass="entr" presetSubtype="0" fill="hold" nodeType="afterEffect">
                                  <p:stCondLst>
                                    <p:cond delay="500"/>
                                  </p:stCondLst>
                                  <p:childTnLst>
                                    <p:set>
                                      <p:cBhvr>
                                        <p:cTn id="44" dur="1" fill="hold">
                                          <p:stCondLst>
                                            <p:cond delay="0"/>
                                          </p:stCondLst>
                                        </p:cTn>
                                        <p:tgtEl>
                                          <p:spTgt spid="107"/>
                                        </p:tgtEl>
                                        <p:attrNameLst>
                                          <p:attrName>style.visibility</p:attrName>
                                        </p:attrNameLst>
                                      </p:cBhvr>
                                      <p:to>
                                        <p:strVal val="visible"/>
                                      </p:to>
                                    </p:set>
                                  </p:childTnLst>
                                </p:cTn>
                              </p:par>
                              <p:par>
                                <p:cTn id="45" presetID="0" presetClass="path" presetSubtype="0" accel="50000" decel="50000" fill="hold" nodeType="withEffect">
                                  <p:stCondLst>
                                    <p:cond delay="500"/>
                                  </p:stCondLst>
                                  <p:childTnLst>
                                    <p:animMotion origin="layout" path="M -0.00026 0.00371 L 0.04245 0.00371 L 0.09362 0.01204 L 0.13633 0.02385 L 0.15912 0.08797 L 0.17435 0.10325 L 0.20274 0.11343 L 0.23894 0.07269 " pathEditMode="relative" ptsTypes="AAAAAAAA">
                                      <p:cBhvr>
                                        <p:cTn id="46" dur="3000" fill="hold"/>
                                        <p:tgtEl>
                                          <p:spTgt spid="107"/>
                                        </p:tgtEl>
                                        <p:attrNameLst>
                                          <p:attrName>ppt_x</p:attrName>
                                          <p:attrName>ppt_y</p:attrName>
                                        </p:attrNameLst>
                                      </p:cBhvr>
                                    </p:animMotion>
                                  </p:childTnLst>
                                </p:cTn>
                              </p:par>
                            </p:childTnLst>
                          </p:cTn>
                        </p:par>
                        <p:par>
                          <p:cTn id="47" fill="hold">
                            <p:stCondLst>
                              <p:cond delay="19500"/>
                            </p:stCondLst>
                            <p:childTnLst>
                              <p:par>
                                <p:cTn id="48" presetID="1" presetClass="exit" presetSubtype="0" fill="hold" nodeType="afterEffect">
                                  <p:stCondLst>
                                    <p:cond delay="0"/>
                                  </p:stCondLst>
                                  <p:childTnLst>
                                    <p:set>
                                      <p:cBhvr>
                                        <p:cTn id="49" dur="1" fill="hold">
                                          <p:stCondLst>
                                            <p:cond delay="0"/>
                                          </p:stCondLst>
                                        </p:cTn>
                                        <p:tgtEl>
                                          <p:spTgt spid="107"/>
                                        </p:tgtEl>
                                        <p:attrNameLst>
                                          <p:attrName>style.visibility</p:attrName>
                                        </p:attrNameLst>
                                      </p:cBhvr>
                                      <p:to>
                                        <p:strVal val="hidden"/>
                                      </p:to>
                                    </p:set>
                                  </p:childTnLst>
                                </p:cTn>
                              </p:par>
                            </p:childTnLst>
                          </p:cTn>
                        </p:par>
                        <p:par>
                          <p:cTn id="50" fill="hold">
                            <p:stCondLst>
                              <p:cond delay="19500"/>
                            </p:stCondLst>
                            <p:childTnLst>
                              <p:par>
                                <p:cTn id="51" presetID="1" presetClass="entr" presetSubtype="0" fill="hold" nodeType="afterEffect">
                                  <p:stCondLst>
                                    <p:cond delay="500"/>
                                  </p:stCondLst>
                                  <p:childTnLst>
                                    <p:set>
                                      <p:cBhvr>
                                        <p:cTn id="52" dur="1" fill="hold">
                                          <p:stCondLst>
                                            <p:cond delay="0"/>
                                          </p:stCondLst>
                                        </p:cTn>
                                        <p:tgtEl>
                                          <p:spTgt spid="114"/>
                                        </p:tgtEl>
                                        <p:attrNameLst>
                                          <p:attrName>style.visibility</p:attrName>
                                        </p:attrNameLst>
                                      </p:cBhvr>
                                      <p:to>
                                        <p:strVal val="visible"/>
                                      </p:to>
                                    </p:set>
                                  </p:childTnLst>
                                </p:cTn>
                              </p:par>
                              <p:par>
                                <p:cTn id="53" presetID="0" presetClass="path" presetSubtype="0" accel="50000" decel="50000" fill="hold" nodeType="withEffect">
                                  <p:stCondLst>
                                    <p:cond delay="0"/>
                                  </p:stCondLst>
                                  <p:childTnLst>
                                    <p:animMotion origin="layout" path="M 0.00195 0.00023 L 0.00677 -0.06227 " pathEditMode="relative" ptsTypes="AA">
                                      <p:cBhvr>
                                        <p:cTn id="54" dur="2000" fill="hold"/>
                                        <p:tgtEl>
                                          <p:spTgt spid="114"/>
                                        </p:tgtEl>
                                        <p:attrNameLst>
                                          <p:attrName>ppt_x</p:attrName>
                                          <p:attrName>ppt_y</p:attrName>
                                        </p:attrNameLst>
                                      </p:cBhvr>
                                    </p:animMotion>
                                  </p:childTnLst>
                                </p:cTn>
                              </p:par>
                            </p:childTnLst>
                          </p:cTn>
                        </p:par>
                        <p:par>
                          <p:cTn id="55" fill="hold">
                            <p:stCondLst>
                              <p:cond delay="21500"/>
                            </p:stCondLst>
                            <p:childTnLst>
                              <p:par>
                                <p:cTn id="56" presetID="1" presetClass="exit" presetSubtype="0" fill="hold" nodeType="afterEffect">
                                  <p:stCondLst>
                                    <p:cond delay="0"/>
                                  </p:stCondLst>
                                  <p:childTnLst>
                                    <p:set>
                                      <p:cBhvr>
                                        <p:cTn id="57" dur="1" fill="hold">
                                          <p:stCondLst>
                                            <p:cond delay="0"/>
                                          </p:stCondLst>
                                        </p:cTn>
                                        <p:tgtEl>
                                          <p:spTgt spid="1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1B5FB258-AAB6-C1C7-A381-5BCED0EEE280}"/>
              </a:ext>
            </a:extLst>
          </p:cNvPr>
          <p:cNvSpPr>
            <a:spLocks noGrp="1"/>
          </p:cNvSpPr>
          <p:nvPr>
            <p:ph type="title"/>
          </p:nvPr>
        </p:nvSpPr>
        <p:spPr>
          <a:xfrm>
            <a:off x="533400" y="457200"/>
            <a:ext cx="9601200" cy="960276"/>
          </a:xfrm>
        </p:spPr>
        <p:txBody>
          <a:bodyPr/>
          <a:lstStyle/>
          <a:p>
            <a:r>
              <a:rPr lang="en-US"/>
              <a:t>RO System</a:t>
            </a:r>
          </a:p>
        </p:txBody>
      </p:sp>
      <p:sp>
        <p:nvSpPr>
          <p:cNvPr id="3" name="Slide Number Placeholder 2">
            <a:extLst>
              <a:ext uri="{FF2B5EF4-FFF2-40B4-BE49-F238E27FC236}">
                <a16:creationId xmlns:a16="http://schemas.microsoft.com/office/drawing/2014/main" id="{C09D46E3-557C-115F-E8E8-54CB7C8710B4}"/>
              </a:ext>
            </a:extLst>
          </p:cNvPr>
          <p:cNvSpPr>
            <a:spLocks noGrp="1"/>
          </p:cNvSpPr>
          <p:nvPr>
            <p:ph type="sldNum" sz="quarter" idx="10"/>
          </p:nvPr>
        </p:nvSpPr>
        <p:spPr>
          <a:xfrm>
            <a:off x="4960614" y="6377940"/>
            <a:ext cx="731520" cy="274320"/>
          </a:xfrm>
        </p:spPr>
        <p:txBody>
          <a:bodyPr anchor="ctr">
            <a:normAutofit/>
          </a:bodyPr>
          <a:lstStyle/>
          <a:p>
            <a:pPr>
              <a:spcAft>
                <a:spcPts val="600"/>
              </a:spcAft>
            </a:pPr>
            <a:fld id="{72E20F18-833A-4542-A439-FC39BC210022}" type="slidenum">
              <a:rPr lang="en-US" smtClean="0"/>
              <a:pPr>
                <a:spcAft>
                  <a:spcPts val="600"/>
                </a:spcAft>
              </a:pPr>
              <a:t>17</a:t>
            </a:fld>
            <a:endParaRPr lang="en-US"/>
          </a:p>
        </p:txBody>
      </p:sp>
      <p:sp>
        <p:nvSpPr>
          <p:cNvPr id="15" name="Footer Placeholder 3">
            <a:extLst>
              <a:ext uri="{FF2B5EF4-FFF2-40B4-BE49-F238E27FC236}">
                <a16:creationId xmlns:a16="http://schemas.microsoft.com/office/drawing/2014/main" id="{C8049573-7474-C3EB-2F0D-5C0A54889BC1}"/>
              </a:ext>
            </a:extLst>
          </p:cNvPr>
          <p:cNvSpPr>
            <a:spLocks noGrp="1"/>
          </p:cNvSpPr>
          <p:nvPr>
            <p:ph type="ftr" sz="quarter" idx="11"/>
          </p:nvPr>
        </p:nvSpPr>
        <p:spPr>
          <a:xfrm>
            <a:off x="533400" y="6377940"/>
            <a:ext cx="4274813" cy="274320"/>
          </a:xfrm>
        </p:spPr>
        <p:txBody>
          <a:bodyPr/>
          <a:lstStyle/>
          <a:p>
            <a:endParaRPr lang="en-US"/>
          </a:p>
        </p:txBody>
      </p:sp>
      <p:pic>
        <p:nvPicPr>
          <p:cNvPr id="8" name="Picture 7" descr="A white rectangular object with buttons and dials&#10;&#10;Description automatically generated">
            <a:extLst>
              <a:ext uri="{FF2B5EF4-FFF2-40B4-BE49-F238E27FC236}">
                <a16:creationId xmlns:a16="http://schemas.microsoft.com/office/drawing/2014/main" id="{48D10C7C-A267-CBC7-56E4-37AA82FECD0D}"/>
              </a:ext>
            </a:extLst>
          </p:cNvPr>
          <p:cNvPicPr>
            <a:picLocks noChangeAspect="1"/>
          </p:cNvPicPr>
          <p:nvPr/>
        </p:nvPicPr>
        <p:blipFill rotWithShape="1">
          <a:blip r:embed="rId3"/>
          <a:srcRect l="12852" r="13616" b="-3"/>
          <a:stretch/>
        </p:blipFill>
        <p:spPr>
          <a:xfrm>
            <a:off x="6918950" y="1824228"/>
            <a:ext cx="3200400" cy="4352544"/>
          </a:xfrm>
          <a:prstGeom prst="rect">
            <a:avLst/>
          </a:prstGeom>
          <a:noFill/>
        </p:spPr>
      </p:pic>
      <p:sp>
        <p:nvSpPr>
          <p:cNvPr id="17" name="Content Placeholder 5">
            <a:extLst>
              <a:ext uri="{FF2B5EF4-FFF2-40B4-BE49-F238E27FC236}">
                <a16:creationId xmlns:a16="http://schemas.microsoft.com/office/drawing/2014/main" id="{7E3152B5-AC5F-F6D8-C3DF-747013A068A7}"/>
              </a:ext>
            </a:extLst>
          </p:cNvPr>
          <p:cNvSpPr>
            <a:spLocks noGrp="1"/>
          </p:cNvSpPr>
          <p:nvPr>
            <p:ph sz="quarter" idx="14"/>
          </p:nvPr>
        </p:nvSpPr>
        <p:spPr>
          <a:xfrm>
            <a:off x="533400" y="1824228"/>
            <a:ext cx="6248399" cy="4352544"/>
          </a:xfrm>
        </p:spPr>
        <p:txBody>
          <a:bodyPr/>
          <a:lstStyle/>
          <a:p>
            <a:r>
              <a:rPr lang="en-US"/>
              <a:t>Claims to remove 99% of contaminants for drinking water standards</a:t>
            </a:r>
          </a:p>
          <a:p>
            <a:r>
              <a:rPr lang="en-US"/>
              <a:t>Filters last 12 – 24 months</a:t>
            </a:r>
          </a:p>
          <a:p>
            <a:r>
              <a:rPr lang="en-US"/>
              <a:t>Incoming water must be between 14.5 and 58 psi</a:t>
            </a:r>
          </a:p>
          <a:p>
            <a:r>
              <a:rPr lang="en-US"/>
              <a:t>Filters at 1590 mL per minute</a:t>
            </a:r>
          </a:p>
          <a:p>
            <a:r>
              <a:rPr lang="en-US"/>
              <a:t>Will have to adapt to two water inputs </a:t>
            </a:r>
          </a:p>
        </p:txBody>
      </p:sp>
      <p:sp>
        <p:nvSpPr>
          <p:cNvPr id="2" name="Text Placeholder 6">
            <a:extLst>
              <a:ext uri="{FF2B5EF4-FFF2-40B4-BE49-F238E27FC236}">
                <a16:creationId xmlns:a16="http://schemas.microsoft.com/office/drawing/2014/main" id="{FFC6912D-F1DF-7745-D59F-43E0D40644F2}"/>
              </a:ext>
            </a:extLst>
          </p:cNvPr>
          <p:cNvSpPr txBox="1">
            <a:spLocks/>
          </p:cNvSpPr>
          <p:nvPr/>
        </p:nvSpPr>
        <p:spPr>
          <a:xfrm>
            <a:off x="10716106" y="26593"/>
            <a:ext cx="1475894" cy="32064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a:solidFill>
                  <a:schemeClr val="bg1"/>
                </a:solidFill>
                <a:latin typeface="Arial" panose="020B0604020202020204" pitchFamily="34" charset="0"/>
                <a:cs typeface="Arial" panose="020B0604020202020204" pitchFamily="34" charset="0"/>
              </a:rPr>
              <a:t>Kencin Autry</a:t>
            </a:r>
          </a:p>
        </p:txBody>
      </p:sp>
    </p:spTree>
    <p:extLst>
      <p:ext uri="{BB962C8B-B14F-4D97-AF65-F5344CB8AC3E}">
        <p14:creationId xmlns:p14="http://schemas.microsoft.com/office/powerpoint/2010/main" val="307167209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blue and black device with wires&#10;&#10;Description automatically generated">
            <a:extLst>
              <a:ext uri="{FF2B5EF4-FFF2-40B4-BE49-F238E27FC236}">
                <a16:creationId xmlns:a16="http://schemas.microsoft.com/office/drawing/2014/main" id="{1A894B13-611D-000B-2935-4ABC79AAD3F3}"/>
              </a:ext>
            </a:extLst>
          </p:cNvPr>
          <p:cNvPicPr>
            <a:picLocks noChangeAspect="1"/>
          </p:cNvPicPr>
          <p:nvPr/>
        </p:nvPicPr>
        <p:blipFill rotWithShape="1">
          <a:blip r:embed="rId3"/>
          <a:srcRect t="6390" b="1506"/>
          <a:stretch/>
        </p:blipFill>
        <p:spPr>
          <a:xfrm>
            <a:off x="533400" y="1825625"/>
            <a:ext cx="4724399" cy="4351338"/>
          </a:xfrm>
          <a:prstGeom prst="rect">
            <a:avLst/>
          </a:prstGeom>
          <a:noFill/>
        </p:spPr>
      </p:pic>
      <p:sp>
        <p:nvSpPr>
          <p:cNvPr id="22" name="Footer Placeholder 3">
            <a:extLst>
              <a:ext uri="{FF2B5EF4-FFF2-40B4-BE49-F238E27FC236}">
                <a16:creationId xmlns:a16="http://schemas.microsoft.com/office/drawing/2014/main" id="{ACD8F0A6-A824-A11B-7136-49438292CE68}"/>
              </a:ext>
            </a:extLst>
          </p:cNvPr>
          <p:cNvSpPr>
            <a:spLocks noGrp="1"/>
          </p:cNvSpPr>
          <p:nvPr>
            <p:ph type="ftr" sz="quarter" idx="11"/>
          </p:nvPr>
        </p:nvSpPr>
        <p:spPr>
          <a:xfrm>
            <a:off x="533400" y="6377940"/>
            <a:ext cx="4274813" cy="274320"/>
          </a:xfrm>
        </p:spPr>
        <p:txBody>
          <a:bodyPr/>
          <a:lstStyle/>
          <a:p>
            <a:endParaRPr lang="en-US"/>
          </a:p>
        </p:txBody>
      </p:sp>
      <p:sp>
        <p:nvSpPr>
          <p:cNvPr id="3" name="Slide Number Placeholder 2">
            <a:extLst>
              <a:ext uri="{FF2B5EF4-FFF2-40B4-BE49-F238E27FC236}">
                <a16:creationId xmlns:a16="http://schemas.microsoft.com/office/drawing/2014/main" id="{C09D46E3-557C-115F-E8E8-54CB7C8710B4}"/>
              </a:ext>
            </a:extLst>
          </p:cNvPr>
          <p:cNvSpPr>
            <a:spLocks noGrp="1"/>
          </p:cNvSpPr>
          <p:nvPr>
            <p:ph type="sldNum" sz="quarter" idx="12"/>
          </p:nvPr>
        </p:nvSpPr>
        <p:spPr>
          <a:xfrm>
            <a:off x="4960614" y="6377940"/>
            <a:ext cx="731520" cy="274320"/>
          </a:xfrm>
        </p:spPr>
        <p:txBody>
          <a:bodyPr anchor="ctr">
            <a:normAutofit/>
          </a:bodyPr>
          <a:lstStyle/>
          <a:p>
            <a:pPr>
              <a:spcAft>
                <a:spcPts val="600"/>
              </a:spcAft>
            </a:pPr>
            <a:fld id="{72E20F18-833A-4542-A439-FC39BC210022}" type="slidenum">
              <a:rPr lang="en-US" smtClean="0"/>
              <a:pPr>
                <a:spcAft>
                  <a:spcPts val="600"/>
                </a:spcAft>
              </a:pPr>
              <a:t>18</a:t>
            </a:fld>
            <a:endParaRPr lang="en-US"/>
          </a:p>
        </p:txBody>
      </p:sp>
      <p:sp>
        <p:nvSpPr>
          <p:cNvPr id="13" name="Title 1">
            <a:extLst>
              <a:ext uri="{FF2B5EF4-FFF2-40B4-BE49-F238E27FC236}">
                <a16:creationId xmlns:a16="http://schemas.microsoft.com/office/drawing/2014/main" id="{1B5FB258-AAB6-C1C7-A381-5BCED0EEE280}"/>
              </a:ext>
            </a:extLst>
          </p:cNvPr>
          <p:cNvSpPr>
            <a:spLocks noGrp="1"/>
          </p:cNvSpPr>
          <p:nvPr>
            <p:ph type="title"/>
          </p:nvPr>
        </p:nvSpPr>
        <p:spPr>
          <a:xfrm>
            <a:off x="533400" y="457200"/>
            <a:ext cx="9601200" cy="960276"/>
          </a:xfrm>
        </p:spPr>
        <p:txBody>
          <a:bodyPr anchor="b">
            <a:normAutofit/>
          </a:bodyPr>
          <a:lstStyle/>
          <a:p>
            <a:r>
              <a:rPr lang="en-US"/>
              <a:t>Primary Pump</a:t>
            </a:r>
          </a:p>
        </p:txBody>
      </p:sp>
      <p:sp>
        <p:nvSpPr>
          <p:cNvPr id="6" name="Content Placeholder 5">
            <a:extLst>
              <a:ext uri="{FF2B5EF4-FFF2-40B4-BE49-F238E27FC236}">
                <a16:creationId xmlns:a16="http://schemas.microsoft.com/office/drawing/2014/main" id="{19C2E87A-C638-0A1E-F3E9-6B3976EAAE28}"/>
              </a:ext>
            </a:extLst>
          </p:cNvPr>
          <p:cNvSpPr>
            <a:spLocks noGrp="1"/>
          </p:cNvSpPr>
          <p:nvPr>
            <p:ph sz="half" idx="2"/>
          </p:nvPr>
        </p:nvSpPr>
        <p:spPr/>
        <p:txBody>
          <a:bodyPr/>
          <a:lstStyle/>
          <a:p>
            <a:r>
              <a:rPr lang="en-US" b="0" i="0">
                <a:solidFill>
                  <a:srgbClr val="0F1111"/>
                </a:solidFill>
                <a:effectLst/>
                <a:cs typeface="Arial" panose="020B0604020202020204" pitchFamily="34" charset="0"/>
              </a:rPr>
              <a:t>24V Stepper motor</a:t>
            </a:r>
          </a:p>
          <a:p>
            <a:r>
              <a:rPr lang="en-US" b="0" i="0">
                <a:solidFill>
                  <a:srgbClr val="0F1111"/>
                </a:solidFill>
                <a:effectLst/>
                <a:cs typeface="Arial" panose="020B0604020202020204" pitchFamily="34" charset="0"/>
              </a:rPr>
              <a:t>Silicone tube,7.9mm ID × 11.1mm OD</a:t>
            </a:r>
          </a:p>
          <a:p>
            <a:r>
              <a:rPr lang="en-US" b="0" i="0">
                <a:solidFill>
                  <a:srgbClr val="0F1111"/>
                </a:solidFill>
                <a:effectLst/>
                <a:cs typeface="Arial" panose="020B0604020202020204" pitchFamily="34" charset="0"/>
              </a:rPr>
              <a:t>Flow Rate of 1600ml/min</a:t>
            </a:r>
          </a:p>
          <a:p>
            <a:r>
              <a:rPr lang="en-US" b="0" i="0">
                <a:solidFill>
                  <a:srgbClr val="0F1111"/>
                </a:solidFill>
                <a:effectLst/>
                <a:cs typeface="Arial" panose="020B0604020202020204" pitchFamily="34" charset="0"/>
              </a:rPr>
              <a:t>Ambient temperature 0-40℃</a:t>
            </a:r>
          </a:p>
          <a:p>
            <a:r>
              <a:rPr lang="en-US" b="0" i="0">
                <a:solidFill>
                  <a:srgbClr val="0F1111"/>
                </a:solidFill>
                <a:effectLst/>
                <a:cs typeface="Arial" panose="020B0604020202020204" pitchFamily="34" charset="0"/>
              </a:rPr>
              <a:t>Relative humidity &lt;80%</a:t>
            </a:r>
          </a:p>
          <a:p>
            <a:r>
              <a:rPr lang="en-US" b="0" i="0">
                <a:solidFill>
                  <a:srgbClr val="0F1111"/>
                </a:solidFill>
                <a:effectLst/>
                <a:cs typeface="Arial" panose="020B0604020202020204" pitchFamily="34" charset="0"/>
              </a:rPr>
              <a:t>Reduction ratio 1:20</a:t>
            </a:r>
          </a:p>
          <a:p>
            <a:endParaRPr lang="en-US"/>
          </a:p>
        </p:txBody>
      </p:sp>
      <p:sp>
        <p:nvSpPr>
          <p:cNvPr id="4" name="Text Placeholder 6">
            <a:extLst>
              <a:ext uri="{FF2B5EF4-FFF2-40B4-BE49-F238E27FC236}">
                <a16:creationId xmlns:a16="http://schemas.microsoft.com/office/drawing/2014/main" id="{60E8FA59-8F87-1C6E-2AE4-E5964D262399}"/>
              </a:ext>
            </a:extLst>
          </p:cNvPr>
          <p:cNvSpPr txBox="1">
            <a:spLocks/>
          </p:cNvSpPr>
          <p:nvPr/>
        </p:nvSpPr>
        <p:spPr>
          <a:xfrm>
            <a:off x="10716106" y="26593"/>
            <a:ext cx="1475894" cy="32064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a:solidFill>
                  <a:schemeClr val="bg1"/>
                </a:solidFill>
                <a:latin typeface="Arial" panose="020B0604020202020204" pitchFamily="34" charset="0"/>
                <a:cs typeface="Arial" panose="020B0604020202020204" pitchFamily="34" charset="0"/>
              </a:rPr>
              <a:t>Kencin Autry</a:t>
            </a:r>
          </a:p>
        </p:txBody>
      </p:sp>
    </p:spTree>
    <p:extLst>
      <p:ext uri="{BB962C8B-B14F-4D97-AF65-F5344CB8AC3E}">
        <p14:creationId xmlns:p14="http://schemas.microsoft.com/office/powerpoint/2010/main" val="318082314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4F239EA0-BE78-8103-5764-30B40507F81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905AEE2-3A69-60E1-D0BF-A3A233B8CC18}"/>
              </a:ext>
            </a:extLst>
          </p:cNvPr>
          <p:cNvSpPr>
            <a:spLocks noGrp="1"/>
          </p:cNvSpPr>
          <p:nvPr>
            <p:ph type="sldNum" sz="quarter" idx="12"/>
          </p:nvPr>
        </p:nvSpPr>
        <p:spPr/>
        <p:txBody>
          <a:bodyPr/>
          <a:lstStyle/>
          <a:p>
            <a:fld id="{A5AEF524-62EC-C340-82A1-9F47B6C43E55}" type="slidenum">
              <a:rPr lang="en-US" smtClean="0"/>
              <a:t>19</a:t>
            </a:fld>
            <a:endParaRPr lang="en-US"/>
          </a:p>
        </p:txBody>
      </p:sp>
      <p:sp>
        <p:nvSpPr>
          <p:cNvPr id="6" name="Title 5">
            <a:extLst>
              <a:ext uri="{FF2B5EF4-FFF2-40B4-BE49-F238E27FC236}">
                <a16:creationId xmlns:a16="http://schemas.microsoft.com/office/drawing/2014/main" id="{E17E7767-CC1A-342E-A9D8-023114EBDEC1}"/>
              </a:ext>
            </a:extLst>
          </p:cNvPr>
          <p:cNvSpPr>
            <a:spLocks noGrp="1"/>
          </p:cNvSpPr>
          <p:nvPr>
            <p:ph type="title"/>
          </p:nvPr>
        </p:nvSpPr>
        <p:spPr/>
        <p:txBody>
          <a:bodyPr/>
          <a:lstStyle/>
          <a:p>
            <a:r>
              <a:rPr lang="en-US"/>
              <a:t>Initial vs Future Filter Prototype </a:t>
            </a:r>
          </a:p>
        </p:txBody>
      </p:sp>
      <p:pic>
        <p:nvPicPr>
          <p:cNvPr id="9" name="Picture 8" descr="A drawing of a machine&#10;&#10;Description automatically generated with medium confidence">
            <a:extLst>
              <a:ext uri="{FF2B5EF4-FFF2-40B4-BE49-F238E27FC236}">
                <a16:creationId xmlns:a16="http://schemas.microsoft.com/office/drawing/2014/main" id="{C1F05F0D-108B-EF39-4B41-0EA4338A7A3F}"/>
              </a:ext>
            </a:extLst>
          </p:cNvPr>
          <p:cNvPicPr>
            <a:picLocks noChangeAspect="1"/>
          </p:cNvPicPr>
          <p:nvPr/>
        </p:nvPicPr>
        <p:blipFill rotWithShape="1">
          <a:blip r:embed="rId2"/>
          <a:srcRect l="15080" t="14868" r="17473" b="10246"/>
          <a:stretch/>
        </p:blipFill>
        <p:spPr>
          <a:xfrm>
            <a:off x="947056" y="1417476"/>
            <a:ext cx="2471058" cy="4826882"/>
          </a:xfrm>
          <a:prstGeom prst="rect">
            <a:avLst/>
          </a:prstGeom>
        </p:spPr>
      </p:pic>
      <p:sp>
        <p:nvSpPr>
          <p:cNvPr id="11" name="Cylinder 10">
            <a:extLst>
              <a:ext uri="{FF2B5EF4-FFF2-40B4-BE49-F238E27FC236}">
                <a16:creationId xmlns:a16="http://schemas.microsoft.com/office/drawing/2014/main" id="{5738DC78-D05D-251F-6F2A-9F66D4D4DEFF}"/>
              </a:ext>
            </a:extLst>
          </p:cNvPr>
          <p:cNvSpPr/>
          <p:nvPr/>
        </p:nvSpPr>
        <p:spPr>
          <a:xfrm>
            <a:off x="5513613" y="2830286"/>
            <a:ext cx="3788229" cy="3414072"/>
          </a:xfrm>
          <a:prstGeom prst="can">
            <a:avLst>
              <a:gd name="adj" fmla="val 28401"/>
            </a:avLst>
          </a:prstGeom>
          <a:solidFill>
            <a:schemeClr val="accent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ylinder 9">
            <a:extLst>
              <a:ext uri="{FF2B5EF4-FFF2-40B4-BE49-F238E27FC236}">
                <a16:creationId xmlns:a16="http://schemas.microsoft.com/office/drawing/2014/main" id="{77C52F3D-3E58-2B23-7EB7-65A311E94D11}"/>
              </a:ext>
            </a:extLst>
          </p:cNvPr>
          <p:cNvSpPr/>
          <p:nvPr/>
        </p:nvSpPr>
        <p:spPr>
          <a:xfrm>
            <a:off x="5823854" y="3064873"/>
            <a:ext cx="3167743" cy="3179485"/>
          </a:xfrm>
          <a:prstGeom prst="can">
            <a:avLst>
              <a:gd name="adj" fmla="val 28118"/>
            </a:avLst>
          </a:prstGeom>
          <a:solidFill>
            <a:schemeClr val="bg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3EAC4BE0-D0D3-011D-6907-C47A66D3C057}"/>
              </a:ext>
            </a:extLst>
          </p:cNvPr>
          <p:cNvSpPr/>
          <p:nvPr/>
        </p:nvSpPr>
        <p:spPr>
          <a:xfrm>
            <a:off x="5486400" y="4125686"/>
            <a:ext cx="1730829" cy="2449285"/>
          </a:xfrm>
          <a:custGeom>
            <a:avLst/>
            <a:gdLst>
              <a:gd name="connsiteX0" fmla="*/ 0 w 1730829"/>
              <a:gd name="connsiteY0" fmla="*/ 0 h 2449285"/>
              <a:gd name="connsiteX1" fmla="*/ 359229 w 1730829"/>
              <a:gd name="connsiteY1" fmla="*/ 1306285 h 2449285"/>
              <a:gd name="connsiteX2" fmla="*/ 1730829 w 1730829"/>
              <a:gd name="connsiteY2" fmla="*/ 2449285 h 2449285"/>
            </a:gdLst>
            <a:ahLst/>
            <a:cxnLst>
              <a:cxn ang="0">
                <a:pos x="connsiteX0" y="connsiteY0"/>
              </a:cxn>
              <a:cxn ang="0">
                <a:pos x="connsiteX1" y="connsiteY1"/>
              </a:cxn>
              <a:cxn ang="0">
                <a:pos x="connsiteX2" y="connsiteY2"/>
              </a:cxn>
            </a:cxnLst>
            <a:rect l="l" t="t" r="r" b="b"/>
            <a:pathLst>
              <a:path w="1730829" h="2449285">
                <a:moveTo>
                  <a:pt x="0" y="0"/>
                </a:moveTo>
                <a:cubicBezTo>
                  <a:pt x="35378" y="449035"/>
                  <a:pt x="70757" y="898071"/>
                  <a:pt x="359229" y="1306285"/>
                </a:cubicBezTo>
                <a:cubicBezTo>
                  <a:pt x="647701" y="1714499"/>
                  <a:pt x="1524001" y="2217056"/>
                  <a:pt x="1730829" y="2449285"/>
                </a:cubicBezTo>
              </a:path>
            </a:pathLst>
          </a:cu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Cylinder 14">
            <a:extLst>
              <a:ext uri="{FF2B5EF4-FFF2-40B4-BE49-F238E27FC236}">
                <a16:creationId xmlns:a16="http://schemas.microsoft.com/office/drawing/2014/main" id="{83F1DDE8-4A89-26D4-D6DB-77DA779B857A}"/>
              </a:ext>
            </a:extLst>
          </p:cNvPr>
          <p:cNvSpPr/>
          <p:nvPr/>
        </p:nvSpPr>
        <p:spPr>
          <a:xfrm>
            <a:off x="6650207" y="3631653"/>
            <a:ext cx="1515036" cy="2651349"/>
          </a:xfrm>
          <a:prstGeom prst="can">
            <a:avLst>
              <a:gd name="adj" fmla="val 26699"/>
            </a:avLst>
          </a:prstGeom>
          <a:solidFill>
            <a:schemeClr val="accent3">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Cylinder 15">
            <a:extLst>
              <a:ext uri="{FF2B5EF4-FFF2-40B4-BE49-F238E27FC236}">
                <a16:creationId xmlns:a16="http://schemas.microsoft.com/office/drawing/2014/main" id="{98D9A896-8213-E98E-42F4-6CA110673CA8}"/>
              </a:ext>
            </a:extLst>
          </p:cNvPr>
          <p:cNvSpPr/>
          <p:nvPr/>
        </p:nvSpPr>
        <p:spPr>
          <a:xfrm>
            <a:off x="6650207" y="4312971"/>
            <a:ext cx="1515036" cy="663679"/>
          </a:xfrm>
          <a:prstGeom prst="can">
            <a:avLst>
              <a:gd name="adj" fmla="val 50000"/>
            </a:avLst>
          </a:prstGeom>
          <a:solidFill>
            <a:schemeClr val="bg1">
              <a:lumMod val="75000"/>
            </a:schemeClr>
          </a:solid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Rounded Corners 19">
            <a:extLst>
              <a:ext uri="{FF2B5EF4-FFF2-40B4-BE49-F238E27FC236}">
                <a16:creationId xmlns:a16="http://schemas.microsoft.com/office/drawing/2014/main" id="{E812C323-A846-36A2-C2F1-0F1EAE099576}"/>
              </a:ext>
            </a:extLst>
          </p:cNvPr>
          <p:cNvSpPr/>
          <p:nvPr/>
        </p:nvSpPr>
        <p:spPr>
          <a:xfrm>
            <a:off x="3525326" y="4391246"/>
            <a:ext cx="1860696" cy="694715"/>
          </a:xfrm>
          <a:prstGeom prst="roundRect">
            <a:avLst/>
          </a:prstGeom>
          <a:solidFill>
            <a:schemeClr val="bg1">
              <a:lumMod val="75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latin typeface="Arial" panose="020B0604020202020204" pitchFamily="34" charset="0"/>
                <a:cs typeface="Arial" panose="020B0604020202020204" pitchFamily="34" charset="0"/>
              </a:rPr>
              <a:t>CNT Membrane</a:t>
            </a:r>
          </a:p>
        </p:txBody>
      </p:sp>
      <p:sp>
        <p:nvSpPr>
          <p:cNvPr id="21" name="Rectangle: Rounded Corners 20">
            <a:extLst>
              <a:ext uri="{FF2B5EF4-FFF2-40B4-BE49-F238E27FC236}">
                <a16:creationId xmlns:a16="http://schemas.microsoft.com/office/drawing/2014/main" id="{0D92F38D-CBCC-5BE4-1522-8BB38AF5A25D}"/>
              </a:ext>
            </a:extLst>
          </p:cNvPr>
          <p:cNvSpPr/>
          <p:nvPr/>
        </p:nvSpPr>
        <p:spPr>
          <a:xfrm>
            <a:off x="8371494" y="1815590"/>
            <a:ext cx="1860696" cy="694715"/>
          </a:xfrm>
          <a:prstGeom prst="roundRect">
            <a:avLst/>
          </a:prstGeom>
          <a:solidFill>
            <a:schemeClr val="bg2">
              <a:lumMod val="40000"/>
              <a:lumOff val="60000"/>
            </a:schemeClr>
          </a:solidFill>
          <a:ln>
            <a:solidFill>
              <a:schemeClr val="bg2">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latin typeface="Arial" panose="020B0604020202020204" pitchFamily="34" charset="0"/>
                <a:cs typeface="Arial" panose="020B0604020202020204" pitchFamily="34" charset="0"/>
              </a:rPr>
              <a:t>Ultrasonic Generator</a:t>
            </a:r>
          </a:p>
        </p:txBody>
      </p:sp>
      <p:sp>
        <p:nvSpPr>
          <p:cNvPr id="25" name="Rectangle: Rounded Corners 24">
            <a:extLst>
              <a:ext uri="{FF2B5EF4-FFF2-40B4-BE49-F238E27FC236}">
                <a16:creationId xmlns:a16="http://schemas.microsoft.com/office/drawing/2014/main" id="{D4A39AE0-7A03-824F-50B8-A30D3ACAE35D}"/>
              </a:ext>
            </a:extLst>
          </p:cNvPr>
          <p:cNvSpPr/>
          <p:nvPr/>
        </p:nvSpPr>
        <p:spPr>
          <a:xfrm>
            <a:off x="4583264" y="1815590"/>
            <a:ext cx="1977023" cy="694715"/>
          </a:xfrm>
          <a:prstGeom prst="roundRect">
            <a:avLst/>
          </a:prstGeom>
          <a:solidFill>
            <a:schemeClr val="accent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latin typeface="Arial" panose="020B0604020202020204" pitchFamily="34" charset="0"/>
                <a:cs typeface="Arial" panose="020B0604020202020204" pitchFamily="34" charset="0"/>
              </a:rPr>
              <a:t>Surrounding Shell</a:t>
            </a:r>
          </a:p>
        </p:txBody>
      </p:sp>
      <p:sp>
        <p:nvSpPr>
          <p:cNvPr id="26" name="Text Placeholder 6">
            <a:extLst>
              <a:ext uri="{FF2B5EF4-FFF2-40B4-BE49-F238E27FC236}">
                <a16:creationId xmlns:a16="http://schemas.microsoft.com/office/drawing/2014/main" id="{7C2197B1-3698-F589-2798-2889A5FEF660}"/>
              </a:ext>
            </a:extLst>
          </p:cNvPr>
          <p:cNvSpPr txBox="1">
            <a:spLocks/>
          </p:cNvSpPr>
          <p:nvPr/>
        </p:nvSpPr>
        <p:spPr>
          <a:xfrm>
            <a:off x="10716106" y="26593"/>
            <a:ext cx="1475894" cy="32064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a:solidFill>
                  <a:schemeClr val="bg1"/>
                </a:solidFill>
                <a:latin typeface="Arial" panose="020B0604020202020204" pitchFamily="34" charset="0"/>
                <a:cs typeface="Arial" panose="020B0604020202020204" pitchFamily="34" charset="0"/>
              </a:rPr>
              <a:t>Kencin Autry</a:t>
            </a:r>
          </a:p>
        </p:txBody>
      </p:sp>
    </p:spTree>
    <p:extLst>
      <p:ext uri="{BB962C8B-B14F-4D97-AF65-F5344CB8AC3E}">
        <p14:creationId xmlns:p14="http://schemas.microsoft.com/office/powerpoint/2010/main" val="152942224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5">
            <a:extLst>
              <a:ext uri="{FF2B5EF4-FFF2-40B4-BE49-F238E27FC236}">
                <a16:creationId xmlns:a16="http://schemas.microsoft.com/office/drawing/2014/main" id="{EB21C012-74CE-0395-BA88-0D1C5FCDBD88}"/>
              </a:ext>
            </a:extLst>
          </p:cNvPr>
          <p:cNvSpPr txBox="1">
            <a:spLocks/>
          </p:cNvSpPr>
          <p:nvPr/>
        </p:nvSpPr>
        <p:spPr>
          <a:xfrm>
            <a:off x="533400" y="436418"/>
            <a:ext cx="9601200" cy="960276"/>
          </a:xfrm>
          <a:prstGeom prst="rect">
            <a:avLst/>
          </a:prstGeom>
        </p:spPr>
        <p:txBody>
          <a:bodyPr vert="horz" lIns="0" tIns="0" rIns="0" bIns="0" rtlCol="0" anchor="b">
            <a:noAutofit/>
          </a:bodyPr>
          <a:lstStyle>
            <a:lvl1pPr marL="0" indent="0" algn="l" defTabSz="914400" rtl="0" eaLnBrk="1" latinLnBrk="0" hangingPunct="1">
              <a:lnSpc>
                <a:spcPct val="90000"/>
              </a:lnSpc>
              <a:spcBef>
                <a:spcPts val="1000"/>
              </a:spcBef>
              <a:buFont typeface="Arial" panose="020B0604020202020204" pitchFamily="34" charset="0"/>
              <a:buNone/>
              <a:defRPr lang="en-US" sz="4000" b="1" kern="1200" dirty="0">
                <a:solidFill>
                  <a:schemeClr val="tx2"/>
                </a:solidFill>
                <a:latin typeface="+mj-lt"/>
                <a:ea typeface="+mn-ea"/>
                <a:cs typeface="+mj-cs"/>
              </a:defRPr>
            </a:lvl1pPr>
          </a:lstStyle>
          <a:p>
            <a:r>
              <a:rPr lang="en-US"/>
              <a:t>Team Introductions</a:t>
            </a:r>
          </a:p>
        </p:txBody>
      </p:sp>
      <p:sp>
        <p:nvSpPr>
          <p:cNvPr id="2" name="Footer Placeholder 1">
            <a:extLst>
              <a:ext uri="{FF2B5EF4-FFF2-40B4-BE49-F238E27FC236}">
                <a16:creationId xmlns:a16="http://schemas.microsoft.com/office/drawing/2014/main" id="{52E1F6E6-B9CF-0038-4253-E13D3743391B}"/>
              </a:ext>
            </a:extLst>
          </p:cNvPr>
          <p:cNvSpPr>
            <a:spLocks noGrp="1"/>
          </p:cNvSpPr>
          <p:nvPr>
            <p:ph type="ftr" sz="quarter" idx="11"/>
          </p:nvPr>
        </p:nvSpPr>
        <p:spPr/>
        <p:txBody>
          <a:bodyPr/>
          <a:lstStyle/>
          <a:p>
            <a:endParaRPr lang="en-US"/>
          </a:p>
        </p:txBody>
      </p:sp>
      <p:sp>
        <p:nvSpPr>
          <p:cNvPr id="3" name="Slide Number Placeholder 2">
            <a:extLst>
              <a:ext uri="{FF2B5EF4-FFF2-40B4-BE49-F238E27FC236}">
                <a16:creationId xmlns:a16="http://schemas.microsoft.com/office/drawing/2014/main" id="{154BA8EF-1D9A-9E7D-2093-E27E35AC5AF8}"/>
              </a:ext>
            </a:extLst>
          </p:cNvPr>
          <p:cNvSpPr>
            <a:spLocks noGrp="1"/>
          </p:cNvSpPr>
          <p:nvPr>
            <p:ph type="sldNum" sz="quarter" idx="12"/>
          </p:nvPr>
        </p:nvSpPr>
        <p:spPr/>
        <p:txBody>
          <a:bodyPr/>
          <a:lstStyle/>
          <a:p>
            <a:fld id="{A5AEF524-62EC-C340-82A1-9F47B6C43E55}" type="slidenum">
              <a:rPr lang="en-US" smtClean="0"/>
              <a:t>2</a:t>
            </a:fld>
            <a:endParaRPr lang="en-US"/>
          </a:p>
        </p:txBody>
      </p:sp>
      <p:sp>
        <p:nvSpPr>
          <p:cNvPr id="5" name="Text Placeholder 4">
            <a:extLst>
              <a:ext uri="{FF2B5EF4-FFF2-40B4-BE49-F238E27FC236}">
                <a16:creationId xmlns:a16="http://schemas.microsoft.com/office/drawing/2014/main" id="{6FBD48B6-9316-A88F-51A0-6041D387D9C9}"/>
              </a:ext>
            </a:extLst>
          </p:cNvPr>
          <p:cNvSpPr>
            <a:spLocks noGrp="1"/>
          </p:cNvSpPr>
          <p:nvPr>
            <p:ph type="body" sz="quarter" idx="13"/>
          </p:nvPr>
        </p:nvSpPr>
        <p:spPr>
          <a:xfrm>
            <a:off x="10691813" y="-2240"/>
            <a:ext cx="1500187" cy="456406"/>
          </a:xfrm>
        </p:spPr>
        <p:txBody>
          <a:bodyPr/>
          <a:lstStyle/>
          <a:p>
            <a:r>
              <a:rPr lang="en-US" sz="1600">
                <a:latin typeface="Arial" panose="020B0604020202020204" pitchFamily="34" charset="0"/>
                <a:cs typeface="Arial" panose="020B0604020202020204" pitchFamily="34" charset="0"/>
              </a:rPr>
              <a:t>Lily Thompson</a:t>
            </a:r>
          </a:p>
        </p:txBody>
      </p:sp>
      <p:sp>
        <p:nvSpPr>
          <p:cNvPr id="6" name="Slide Number Placeholder 3">
            <a:extLst>
              <a:ext uri="{FF2B5EF4-FFF2-40B4-BE49-F238E27FC236}">
                <a16:creationId xmlns:a16="http://schemas.microsoft.com/office/drawing/2014/main" id="{FC1216E5-9A6D-E4D9-CEC6-0311E1CD7F75}"/>
              </a:ext>
            </a:extLst>
          </p:cNvPr>
          <p:cNvSpPr txBox="1">
            <a:spLocks/>
          </p:cNvSpPr>
          <p:nvPr/>
        </p:nvSpPr>
        <p:spPr>
          <a:xfrm>
            <a:off x="4960614" y="6377940"/>
            <a:ext cx="731520" cy="274320"/>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5AEF524-62EC-C340-82A1-9F47B6C43E55}" type="slidenum">
              <a:rPr lang="en-US" smtClean="0"/>
              <a:pPr/>
              <a:t>2</a:t>
            </a:fld>
            <a:endParaRPr lang="en-US"/>
          </a:p>
        </p:txBody>
      </p:sp>
      <p:grpSp>
        <p:nvGrpSpPr>
          <p:cNvPr id="8" name="Group 7">
            <a:extLst>
              <a:ext uri="{FF2B5EF4-FFF2-40B4-BE49-F238E27FC236}">
                <a16:creationId xmlns:a16="http://schemas.microsoft.com/office/drawing/2014/main" id="{F4C1FBE7-DAD0-3E24-98A2-71E74EF8182C}"/>
              </a:ext>
            </a:extLst>
          </p:cNvPr>
          <p:cNvGrpSpPr/>
          <p:nvPr/>
        </p:nvGrpSpPr>
        <p:grpSpPr>
          <a:xfrm>
            <a:off x="439635" y="4646261"/>
            <a:ext cx="7984619" cy="1114855"/>
            <a:chOff x="543244" y="4571228"/>
            <a:chExt cx="9799932" cy="1081969"/>
          </a:xfrm>
        </p:grpSpPr>
        <p:sp>
          <p:nvSpPr>
            <p:cNvPr id="9" name="TextBox 8">
              <a:extLst>
                <a:ext uri="{FF2B5EF4-FFF2-40B4-BE49-F238E27FC236}">
                  <a16:creationId xmlns:a16="http://schemas.microsoft.com/office/drawing/2014/main" id="{9B74A605-CC2E-8A13-BEC3-25BE7B1C3B31}"/>
                </a:ext>
              </a:extLst>
            </p:cNvPr>
            <p:cNvSpPr txBox="1"/>
            <p:nvPr/>
          </p:nvSpPr>
          <p:spPr>
            <a:xfrm>
              <a:off x="543244" y="4571228"/>
              <a:ext cx="1816427" cy="1075315"/>
            </a:xfrm>
            <a:prstGeom prst="rect">
              <a:avLst/>
            </a:prstGeom>
            <a:noFill/>
          </p:spPr>
          <p:txBody>
            <a:bodyPr wrap="none" rtlCol="0">
              <a:spAutoFit/>
            </a:bodyPr>
            <a:lstStyle/>
            <a:p>
              <a:r>
                <a:rPr lang="en-US">
                  <a:latin typeface="Arial" panose="020B0604020202020204" pitchFamily="34" charset="0"/>
                  <a:cs typeface="Arial" panose="020B0604020202020204" pitchFamily="34" charset="0"/>
                </a:rPr>
                <a:t>Kencin Autry</a:t>
              </a:r>
            </a:p>
            <a:p>
              <a:r>
                <a:rPr lang="en-US" sz="1600" i="1">
                  <a:latin typeface="Arial" panose="020B0604020202020204" pitchFamily="34" charset="0"/>
                  <a:cs typeface="Arial" panose="020B0604020202020204" pitchFamily="34" charset="0"/>
                </a:rPr>
                <a:t>Research  </a:t>
              </a:r>
            </a:p>
            <a:p>
              <a:r>
                <a:rPr lang="en-US" sz="1600" i="1">
                  <a:latin typeface="Arial" panose="020B0604020202020204" pitchFamily="34" charset="0"/>
                  <a:cs typeface="Arial" panose="020B0604020202020204" pitchFamily="34" charset="0"/>
                </a:rPr>
                <a:t>Development</a:t>
              </a:r>
            </a:p>
            <a:p>
              <a:r>
                <a:rPr lang="en-US" sz="1600" i="1">
                  <a:latin typeface="Arial" panose="020B0604020202020204" pitchFamily="34" charset="0"/>
                  <a:cs typeface="Arial" panose="020B0604020202020204" pitchFamily="34" charset="0"/>
                </a:rPr>
                <a:t>Engineer</a:t>
              </a:r>
            </a:p>
          </p:txBody>
        </p:sp>
        <p:sp>
          <p:nvSpPr>
            <p:cNvPr id="10" name="TextBox 9">
              <a:extLst>
                <a:ext uri="{FF2B5EF4-FFF2-40B4-BE49-F238E27FC236}">
                  <a16:creationId xmlns:a16="http://schemas.microsoft.com/office/drawing/2014/main" id="{420133E9-D14D-B171-1257-0ADAD92CBC07}"/>
                </a:ext>
              </a:extLst>
            </p:cNvPr>
            <p:cNvSpPr txBox="1"/>
            <p:nvPr/>
          </p:nvSpPr>
          <p:spPr>
            <a:xfrm>
              <a:off x="8086120" y="4572107"/>
              <a:ext cx="2257056" cy="836355"/>
            </a:xfrm>
            <a:prstGeom prst="rect">
              <a:avLst/>
            </a:prstGeom>
            <a:noFill/>
          </p:spPr>
          <p:txBody>
            <a:bodyPr wrap="none" rtlCol="0">
              <a:spAutoFit/>
            </a:bodyPr>
            <a:lstStyle/>
            <a:p>
              <a:r>
                <a:rPr lang="en-US" err="1">
                  <a:latin typeface="Arial" panose="020B0604020202020204" pitchFamily="34" charset="0"/>
                  <a:cs typeface="Arial" panose="020B0604020202020204" pitchFamily="34" charset="0"/>
                </a:rPr>
                <a:t>Lapadre</a:t>
              </a:r>
              <a:r>
                <a:rPr lang="en-US">
                  <a:latin typeface="Arial" panose="020B0604020202020204" pitchFamily="34" charset="0"/>
                  <a:cs typeface="Arial" panose="020B0604020202020204" pitchFamily="34" charset="0"/>
                </a:rPr>
                <a:t> Proctor</a:t>
              </a:r>
            </a:p>
            <a:p>
              <a:r>
                <a:rPr lang="en-US" sz="1600" i="1">
                  <a:latin typeface="Arial" panose="020B0604020202020204" pitchFamily="34" charset="0"/>
                  <a:cs typeface="Arial" panose="020B0604020202020204" pitchFamily="34" charset="0"/>
                </a:rPr>
                <a:t>Test and Quality </a:t>
              </a:r>
            </a:p>
            <a:p>
              <a:r>
                <a:rPr lang="en-US" sz="1600" i="1">
                  <a:latin typeface="Arial" panose="020B0604020202020204" pitchFamily="34" charset="0"/>
                  <a:cs typeface="Arial" panose="020B0604020202020204" pitchFamily="34" charset="0"/>
                </a:rPr>
                <a:t>Control Engineer</a:t>
              </a:r>
            </a:p>
          </p:txBody>
        </p:sp>
        <p:sp>
          <p:nvSpPr>
            <p:cNvPr id="11" name="TextBox 10">
              <a:extLst>
                <a:ext uri="{FF2B5EF4-FFF2-40B4-BE49-F238E27FC236}">
                  <a16:creationId xmlns:a16="http://schemas.microsoft.com/office/drawing/2014/main" id="{58B4A7B4-B81A-F2CA-D41F-0C799F48418E}"/>
                </a:ext>
              </a:extLst>
            </p:cNvPr>
            <p:cNvSpPr txBox="1"/>
            <p:nvPr/>
          </p:nvSpPr>
          <p:spPr>
            <a:xfrm>
              <a:off x="2800932" y="4572109"/>
              <a:ext cx="2493149" cy="1075315"/>
            </a:xfrm>
            <a:prstGeom prst="rect">
              <a:avLst/>
            </a:prstGeom>
            <a:noFill/>
          </p:spPr>
          <p:txBody>
            <a:bodyPr wrap="square" rtlCol="0">
              <a:spAutoFit/>
            </a:bodyPr>
            <a:lstStyle/>
            <a:p>
              <a:r>
                <a:rPr lang="en-US">
                  <a:latin typeface="Arial" panose="020B0604020202020204" pitchFamily="34" charset="0"/>
                  <a:cs typeface="Arial" panose="020B0604020202020204" pitchFamily="34" charset="0"/>
                </a:rPr>
                <a:t>Matthew Kennedy</a:t>
              </a:r>
            </a:p>
            <a:p>
              <a:r>
                <a:rPr lang="en-US" sz="1600" i="1">
                  <a:latin typeface="Arial" panose="020B0604020202020204" pitchFamily="34" charset="0"/>
                  <a:cs typeface="Arial" panose="020B0604020202020204" pitchFamily="34" charset="0"/>
                </a:rPr>
                <a:t>Structural Design </a:t>
              </a:r>
            </a:p>
            <a:p>
              <a:r>
                <a:rPr lang="en-US" sz="1600" i="1">
                  <a:latin typeface="Arial" panose="020B0604020202020204" pitchFamily="34" charset="0"/>
                  <a:cs typeface="Arial" panose="020B0604020202020204" pitchFamily="34" charset="0"/>
                </a:rPr>
                <a:t>And Materials</a:t>
              </a:r>
            </a:p>
            <a:p>
              <a:r>
                <a:rPr lang="en-US" sz="1600" i="1">
                  <a:latin typeface="Arial" panose="020B0604020202020204" pitchFamily="34" charset="0"/>
                  <a:cs typeface="Arial" panose="020B0604020202020204" pitchFamily="34" charset="0"/>
                </a:rPr>
                <a:t>Engineer</a:t>
              </a:r>
            </a:p>
          </p:txBody>
        </p:sp>
        <p:sp>
          <p:nvSpPr>
            <p:cNvPr id="12" name="TextBox 11">
              <a:extLst>
                <a:ext uri="{FF2B5EF4-FFF2-40B4-BE49-F238E27FC236}">
                  <a16:creationId xmlns:a16="http://schemas.microsoft.com/office/drawing/2014/main" id="{5FF1CC38-0B99-0BDB-1F23-7DEB0BFF69F1}"/>
                </a:ext>
              </a:extLst>
            </p:cNvPr>
            <p:cNvSpPr txBox="1"/>
            <p:nvPr/>
          </p:nvSpPr>
          <p:spPr>
            <a:xfrm>
              <a:off x="5501893" y="4577885"/>
              <a:ext cx="2339689" cy="1075312"/>
            </a:xfrm>
            <a:prstGeom prst="rect">
              <a:avLst/>
            </a:prstGeom>
            <a:noFill/>
          </p:spPr>
          <p:txBody>
            <a:bodyPr wrap="none" lIns="91440" tIns="45720" rIns="91440" bIns="45720" rtlCol="0" anchor="t">
              <a:spAutoFit/>
            </a:bodyPr>
            <a:lstStyle/>
            <a:p>
              <a:r>
                <a:rPr lang="en-US">
                  <a:latin typeface="Arial"/>
                  <a:cs typeface="Arial"/>
                </a:rPr>
                <a:t>Timothy Norman</a:t>
              </a:r>
            </a:p>
            <a:p>
              <a:r>
                <a:rPr lang="en-US" sz="1600" i="1">
                  <a:latin typeface="Arial"/>
                  <a:cs typeface="Arial"/>
                </a:rPr>
                <a:t>Structural Design </a:t>
              </a:r>
              <a:endParaRPr lang="en-US" sz="1600" i="1">
                <a:latin typeface="Arial" panose="020B0604020202020204" pitchFamily="34" charset="0"/>
                <a:cs typeface="Arial" panose="020B0604020202020204" pitchFamily="34" charset="0"/>
              </a:endParaRPr>
            </a:p>
            <a:p>
              <a:r>
                <a:rPr lang="en-US" sz="1600" i="1">
                  <a:latin typeface="Arial"/>
                  <a:cs typeface="Arial"/>
                </a:rPr>
                <a:t>And Manufacturing</a:t>
              </a:r>
            </a:p>
            <a:p>
              <a:r>
                <a:rPr lang="en-US" sz="1600" i="1">
                  <a:latin typeface="Arial"/>
                  <a:cs typeface="Arial"/>
                </a:rPr>
                <a:t>Engineer</a:t>
              </a:r>
            </a:p>
          </p:txBody>
        </p:sp>
      </p:grpSp>
      <p:sp>
        <p:nvSpPr>
          <p:cNvPr id="13" name="TextBox 12">
            <a:extLst>
              <a:ext uri="{FF2B5EF4-FFF2-40B4-BE49-F238E27FC236}">
                <a16:creationId xmlns:a16="http://schemas.microsoft.com/office/drawing/2014/main" id="{583ABEAB-97EE-30F1-359B-E183CF415697}"/>
              </a:ext>
            </a:extLst>
          </p:cNvPr>
          <p:cNvSpPr txBox="1"/>
          <p:nvPr/>
        </p:nvSpPr>
        <p:spPr>
          <a:xfrm>
            <a:off x="8630629" y="4647158"/>
            <a:ext cx="1680909" cy="861774"/>
          </a:xfrm>
          <a:prstGeom prst="rect">
            <a:avLst/>
          </a:prstGeom>
          <a:noFill/>
        </p:spPr>
        <p:txBody>
          <a:bodyPr wrap="none" rtlCol="0">
            <a:spAutoFit/>
          </a:bodyPr>
          <a:lstStyle/>
          <a:p>
            <a:r>
              <a:rPr lang="en-US">
                <a:latin typeface="Arial" panose="020B0604020202020204" pitchFamily="34" charset="0"/>
                <a:cs typeface="Arial" panose="020B0604020202020204" pitchFamily="34" charset="0"/>
              </a:rPr>
              <a:t>Lily Thompson</a:t>
            </a:r>
          </a:p>
          <a:p>
            <a:r>
              <a:rPr lang="en-US" sz="1600" i="1">
                <a:latin typeface="Arial" panose="020B0604020202020204" pitchFamily="34" charset="0"/>
                <a:cs typeface="Arial" panose="020B0604020202020204" pitchFamily="34" charset="0"/>
              </a:rPr>
              <a:t>Computational</a:t>
            </a:r>
          </a:p>
          <a:p>
            <a:r>
              <a:rPr lang="en-US" sz="1600" i="1">
                <a:latin typeface="Arial" panose="020B0604020202020204" pitchFamily="34" charset="0"/>
                <a:cs typeface="Arial" panose="020B0604020202020204" pitchFamily="34" charset="0"/>
              </a:rPr>
              <a:t>Fluids Engineer</a:t>
            </a:r>
          </a:p>
        </p:txBody>
      </p:sp>
      <p:pic>
        <p:nvPicPr>
          <p:cNvPr id="14" name="Picture 13">
            <a:extLst>
              <a:ext uri="{FF2B5EF4-FFF2-40B4-BE49-F238E27FC236}">
                <a16:creationId xmlns:a16="http://schemas.microsoft.com/office/drawing/2014/main" id="{0ED4887E-BEA0-69F8-35CA-0AC8DDDA1B25}"/>
              </a:ext>
            </a:extLst>
          </p:cNvPr>
          <p:cNvPicPr>
            <a:picLocks noChangeAspect="1"/>
          </p:cNvPicPr>
          <p:nvPr/>
        </p:nvPicPr>
        <p:blipFill>
          <a:blip r:embed="rId3"/>
          <a:stretch>
            <a:fillRect/>
          </a:stretch>
        </p:blipFill>
        <p:spPr>
          <a:xfrm>
            <a:off x="6671526" y="2059823"/>
            <a:ext cx="1670263" cy="2505394"/>
          </a:xfrm>
          <a:prstGeom prst="rect">
            <a:avLst/>
          </a:prstGeom>
        </p:spPr>
      </p:pic>
      <p:pic>
        <p:nvPicPr>
          <p:cNvPr id="15" name="Picture 14">
            <a:extLst>
              <a:ext uri="{FF2B5EF4-FFF2-40B4-BE49-F238E27FC236}">
                <a16:creationId xmlns:a16="http://schemas.microsoft.com/office/drawing/2014/main" id="{DFB60604-8B50-3FA2-37D8-AAFD97C36CFC}"/>
              </a:ext>
            </a:extLst>
          </p:cNvPr>
          <p:cNvPicPr>
            <a:picLocks noChangeAspect="1"/>
          </p:cNvPicPr>
          <p:nvPr/>
        </p:nvPicPr>
        <p:blipFill rotWithShape="1">
          <a:blip r:embed="rId4"/>
          <a:srcRect l="5540" r="3561"/>
          <a:stretch/>
        </p:blipFill>
        <p:spPr>
          <a:xfrm>
            <a:off x="4387583" y="2059823"/>
            <a:ext cx="2087208" cy="2511777"/>
          </a:xfrm>
          <a:prstGeom prst="rect">
            <a:avLst/>
          </a:prstGeom>
        </p:spPr>
      </p:pic>
      <p:pic>
        <p:nvPicPr>
          <p:cNvPr id="16" name="Google Shape;248;p29">
            <a:extLst>
              <a:ext uri="{FF2B5EF4-FFF2-40B4-BE49-F238E27FC236}">
                <a16:creationId xmlns:a16="http://schemas.microsoft.com/office/drawing/2014/main" id="{5783C0E7-BA32-B173-B69F-FFF5585A2559}"/>
              </a:ext>
            </a:extLst>
          </p:cNvPr>
          <p:cNvPicPr preferRelativeResize="0"/>
          <p:nvPr/>
        </p:nvPicPr>
        <p:blipFill>
          <a:blip r:embed="rId5">
            <a:alphaModFix/>
          </a:blip>
          <a:stretch>
            <a:fillRect/>
          </a:stretch>
        </p:blipFill>
        <p:spPr>
          <a:xfrm>
            <a:off x="2352536" y="2059823"/>
            <a:ext cx="1883834" cy="2511777"/>
          </a:xfrm>
          <a:prstGeom prst="rect">
            <a:avLst/>
          </a:prstGeom>
          <a:noFill/>
          <a:ln>
            <a:noFill/>
          </a:ln>
        </p:spPr>
      </p:pic>
      <p:pic>
        <p:nvPicPr>
          <p:cNvPr id="17" name="Picture 16" descr="A person in a suit outside of a building&#10;&#10;Description automatically generated">
            <a:extLst>
              <a:ext uri="{FF2B5EF4-FFF2-40B4-BE49-F238E27FC236}">
                <a16:creationId xmlns:a16="http://schemas.microsoft.com/office/drawing/2014/main" id="{C089F7BB-BD83-4800-0CB3-72C2255A0100}"/>
              </a:ext>
            </a:extLst>
          </p:cNvPr>
          <p:cNvPicPr>
            <a:picLocks noChangeAspect="1"/>
          </p:cNvPicPr>
          <p:nvPr/>
        </p:nvPicPr>
        <p:blipFill rotWithShape="1">
          <a:blip r:embed="rId6"/>
          <a:srcRect l="19130" t="27187" b="-1"/>
          <a:stretch/>
        </p:blipFill>
        <p:spPr>
          <a:xfrm>
            <a:off x="235692" y="2059823"/>
            <a:ext cx="1883834" cy="2517639"/>
          </a:xfrm>
          <a:prstGeom prst="rect">
            <a:avLst/>
          </a:prstGeom>
        </p:spPr>
      </p:pic>
      <p:pic>
        <p:nvPicPr>
          <p:cNvPr id="18" name="Picture 17">
            <a:extLst>
              <a:ext uri="{FF2B5EF4-FFF2-40B4-BE49-F238E27FC236}">
                <a16:creationId xmlns:a16="http://schemas.microsoft.com/office/drawing/2014/main" id="{A255E4B8-C5E5-F3DB-357E-4F66898EBEE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529975" y="2059823"/>
            <a:ext cx="1883834" cy="2511777"/>
          </a:xfrm>
          <a:prstGeom prst="rect">
            <a:avLst/>
          </a:prstGeom>
        </p:spPr>
      </p:pic>
      <p:pic>
        <p:nvPicPr>
          <p:cNvPr id="19" name="Picture 18" descr="A person in a suit and tie&#10;&#10;Description automatically generated">
            <a:extLst>
              <a:ext uri="{FF2B5EF4-FFF2-40B4-BE49-F238E27FC236}">
                <a16:creationId xmlns:a16="http://schemas.microsoft.com/office/drawing/2014/main" id="{CF4E2F51-0C33-DC90-0B54-68F50026BBD8}"/>
              </a:ext>
            </a:extLst>
          </p:cNvPr>
          <p:cNvPicPr>
            <a:picLocks noChangeAspect="1"/>
          </p:cNvPicPr>
          <p:nvPr/>
        </p:nvPicPr>
        <p:blipFill>
          <a:blip r:embed="rId8"/>
          <a:stretch>
            <a:fillRect/>
          </a:stretch>
        </p:blipFill>
        <p:spPr>
          <a:xfrm>
            <a:off x="2334859" y="2059823"/>
            <a:ext cx="1911614" cy="2511777"/>
          </a:xfrm>
          <a:prstGeom prst="rect">
            <a:avLst/>
          </a:prstGeom>
        </p:spPr>
      </p:pic>
    </p:spTree>
    <p:extLst>
      <p:ext uri="{BB962C8B-B14F-4D97-AF65-F5344CB8AC3E}">
        <p14:creationId xmlns:p14="http://schemas.microsoft.com/office/powerpoint/2010/main" val="97335092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A close-up of a bottle&#10;&#10;Description automatically generated">
            <a:extLst>
              <a:ext uri="{FF2B5EF4-FFF2-40B4-BE49-F238E27FC236}">
                <a16:creationId xmlns:a16="http://schemas.microsoft.com/office/drawing/2014/main" id="{00BDFFC9-CACA-B991-D4EE-F6D10C4C17C8}"/>
              </a:ext>
            </a:extLst>
          </p:cNvPr>
          <p:cNvPicPr>
            <a:picLocks noChangeAspect="1"/>
          </p:cNvPicPr>
          <p:nvPr/>
        </p:nvPicPr>
        <p:blipFill rotWithShape="1">
          <a:blip r:embed="rId3"/>
          <a:srcRect l="15500" t="7683" r="16128" b="5103"/>
          <a:stretch/>
        </p:blipFill>
        <p:spPr>
          <a:xfrm>
            <a:off x="899160" y="2167700"/>
            <a:ext cx="4427214" cy="3435753"/>
          </a:xfrm>
          <a:prstGeom prst="rect">
            <a:avLst/>
          </a:prstGeom>
          <a:noFill/>
        </p:spPr>
      </p:pic>
      <p:sp>
        <p:nvSpPr>
          <p:cNvPr id="28" name="Footer Placeholder 3">
            <a:extLst>
              <a:ext uri="{FF2B5EF4-FFF2-40B4-BE49-F238E27FC236}">
                <a16:creationId xmlns:a16="http://schemas.microsoft.com/office/drawing/2014/main" id="{5E2DC07E-7D13-21E9-2464-B17DBF9152CF}"/>
              </a:ext>
            </a:extLst>
          </p:cNvPr>
          <p:cNvSpPr>
            <a:spLocks noGrp="1"/>
          </p:cNvSpPr>
          <p:nvPr>
            <p:ph type="ftr" sz="quarter" idx="11"/>
          </p:nvPr>
        </p:nvSpPr>
        <p:spPr>
          <a:xfrm>
            <a:off x="533400" y="6377940"/>
            <a:ext cx="4274813" cy="274320"/>
          </a:xfrm>
        </p:spPr>
        <p:txBody>
          <a:bodyPr/>
          <a:lstStyle/>
          <a:p>
            <a:endParaRPr lang="en-US"/>
          </a:p>
        </p:txBody>
      </p:sp>
      <p:sp>
        <p:nvSpPr>
          <p:cNvPr id="3" name="Slide Number Placeholder 2">
            <a:extLst>
              <a:ext uri="{FF2B5EF4-FFF2-40B4-BE49-F238E27FC236}">
                <a16:creationId xmlns:a16="http://schemas.microsoft.com/office/drawing/2014/main" id="{9C07CAC8-9911-1CBB-7C5A-AA0B2275FFF4}"/>
              </a:ext>
            </a:extLst>
          </p:cNvPr>
          <p:cNvSpPr>
            <a:spLocks noGrp="1"/>
          </p:cNvSpPr>
          <p:nvPr>
            <p:ph type="sldNum" sz="quarter" idx="12"/>
          </p:nvPr>
        </p:nvSpPr>
        <p:spPr>
          <a:xfrm>
            <a:off x="4960614" y="6377940"/>
            <a:ext cx="731520" cy="274320"/>
          </a:xfrm>
        </p:spPr>
        <p:txBody>
          <a:bodyPr anchor="ctr">
            <a:normAutofit/>
          </a:bodyPr>
          <a:lstStyle/>
          <a:p>
            <a:pPr>
              <a:spcAft>
                <a:spcPts val="600"/>
              </a:spcAft>
            </a:pPr>
            <a:fld id="{72E20F18-833A-4542-A439-FC39BC210022}" type="slidenum">
              <a:rPr lang="en-US" smtClean="0"/>
              <a:pPr>
                <a:spcAft>
                  <a:spcPts val="600"/>
                </a:spcAft>
              </a:pPr>
              <a:t>20</a:t>
            </a:fld>
            <a:endParaRPr lang="en-US"/>
          </a:p>
        </p:txBody>
      </p:sp>
      <p:sp>
        <p:nvSpPr>
          <p:cNvPr id="2" name="Title 1">
            <a:extLst>
              <a:ext uri="{FF2B5EF4-FFF2-40B4-BE49-F238E27FC236}">
                <a16:creationId xmlns:a16="http://schemas.microsoft.com/office/drawing/2014/main" id="{E5C75A86-81F5-AF5A-C312-2420247745C2}"/>
              </a:ext>
            </a:extLst>
          </p:cNvPr>
          <p:cNvSpPr>
            <a:spLocks noGrp="1"/>
          </p:cNvSpPr>
          <p:nvPr>
            <p:ph type="title"/>
          </p:nvPr>
        </p:nvSpPr>
        <p:spPr>
          <a:xfrm>
            <a:off x="533400" y="457200"/>
            <a:ext cx="9601200" cy="960276"/>
          </a:xfrm>
        </p:spPr>
        <p:txBody>
          <a:bodyPr anchor="b">
            <a:normAutofit/>
          </a:bodyPr>
          <a:lstStyle/>
          <a:p>
            <a:r>
              <a:rPr lang="en-US"/>
              <a:t>Testing Methods</a:t>
            </a:r>
          </a:p>
        </p:txBody>
      </p:sp>
      <p:grpSp>
        <p:nvGrpSpPr>
          <p:cNvPr id="41" name="Group 40">
            <a:extLst>
              <a:ext uri="{FF2B5EF4-FFF2-40B4-BE49-F238E27FC236}">
                <a16:creationId xmlns:a16="http://schemas.microsoft.com/office/drawing/2014/main" id="{3D2710AD-A611-A9D6-0025-67874C6EA5B5}"/>
              </a:ext>
            </a:extLst>
          </p:cNvPr>
          <p:cNvGrpSpPr/>
          <p:nvPr/>
        </p:nvGrpSpPr>
        <p:grpSpPr>
          <a:xfrm>
            <a:off x="6283234" y="1083335"/>
            <a:ext cx="3851366" cy="5317465"/>
            <a:chOff x="6283234" y="1060475"/>
            <a:chExt cx="3851366" cy="5317465"/>
          </a:xfrm>
        </p:grpSpPr>
        <p:sp>
          <p:nvSpPr>
            <p:cNvPr id="20" name="Rectangle: Rounded Corners 19">
              <a:extLst>
                <a:ext uri="{FF2B5EF4-FFF2-40B4-BE49-F238E27FC236}">
                  <a16:creationId xmlns:a16="http://schemas.microsoft.com/office/drawing/2014/main" id="{61FF11C6-0B52-0766-4F7E-4E3C59613545}"/>
                </a:ext>
              </a:extLst>
            </p:cNvPr>
            <p:cNvSpPr/>
            <p:nvPr/>
          </p:nvSpPr>
          <p:spPr>
            <a:xfrm>
              <a:off x="6283234" y="2634845"/>
              <a:ext cx="3851366" cy="594360"/>
            </a:xfrm>
            <a:prstGeom prst="roundRect">
              <a:avLst/>
            </a:prstGeom>
            <a:solidFill>
              <a:srgbClr val="D30000"/>
            </a:solidFill>
            <a:ln>
              <a:solidFill>
                <a:srgbClr val="D3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latin typeface="Arial" panose="020B0604020202020204" pitchFamily="34" charset="0"/>
                  <a:cs typeface="Arial" panose="020B0604020202020204" pitchFamily="34" charset="0"/>
                </a:rPr>
                <a:t>Potassium: K</a:t>
              </a:r>
            </a:p>
          </p:txBody>
        </p:sp>
        <p:sp>
          <p:nvSpPr>
            <p:cNvPr id="21" name="Rectangle: Rounded Corners 20">
              <a:extLst>
                <a:ext uri="{FF2B5EF4-FFF2-40B4-BE49-F238E27FC236}">
                  <a16:creationId xmlns:a16="http://schemas.microsoft.com/office/drawing/2014/main" id="{CB57D602-744B-5868-3697-A4DAA96AAEAA}"/>
                </a:ext>
              </a:extLst>
            </p:cNvPr>
            <p:cNvSpPr/>
            <p:nvPr/>
          </p:nvSpPr>
          <p:spPr>
            <a:xfrm>
              <a:off x="6283234" y="3422030"/>
              <a:ext cx="3851366" cy="594359"/>
            </a:xfrm>
            <a:prstGeom prst="roundRect">
              <a:avLst/>
            </a:prstGeom>
            <a:solidFill>
              <a:srgbClr val="D30000"/>
            </a:solidFill>
            <a:ln>
              <a:solidFill>
                <a:srgbClr val="D3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latin typeface="Arial" panose="020B0604020202020204" pitchFamily="34" charset="0"/>
                  <a:cs typeface="Arial" panose="020B0604020202020204" pitchFamily="34" charset="0"/>
                </a:rPr>
                <a:t>Calcium: Ca</a:t>
              </a:r>
            </a:p>
          </p:txBody>
        </p:sp>
        <p:sp>
          <p:nvSpPr>
            <p:cNvPr id="24" name="Rectangle: Rounded Corners 23">
              <a:extLst>
                <a:ext uri="{FF2B5EF4-FFF2-40B4-BE49-F238E27FC236}">
                  <a16:creationId xmlns:a16="http://schemas.microsoft.com/office/drawing/2014/main" id="{4F9425EA-6C7F-1FC9-9EB5-B4835EE0FB60}"/>
                </a:ext>
              </a:extLst>
            </p:cNvPr>
            <p:cNvSpPr/>
            <p:nvPr/>
          </p:nvSpPr>
          <p:spPr>
            <a:xfrm>
              <a:off x="6283234" y="4209214"/>
              <a:ext cx="3851366" cy="594359"/>
            </a:xfrm>
            <a:prstGeom prst="roundRect">
              <a:avLst/>
            </a:prstGeom>
            <a:solidFill>
              <a:srgbClr val="D30000"/>
            </a:solidFill>
            <a:ln>
              <a:solidFill>
                <a:srgbClr val="D3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latin typeface="Arial" panose="020B0604020202020204" pitchFamily="34" charset="0"/>
                  <a:cs typeface="Arial" panose="020B0604020202020204" pitchFamily="34" charset="0"/>
                </a:rPr>
                <a:t>Magnesium: Mg</a:t>
              </a:r>
            </a:p>
          </p:txBody>
        </p:sp>
        <p:sp>
          <p:nvSpPr>
            <p:cNvPr id="29" name="Rectangle: Rounded Corners 28">
              <a:extLst>
                <a:ext uri="{FF2B5EF4-FFF2-40B4-BE49-F238E27FC236}">
                  <a16:creationId xmlns:a16="http://schemas.microsoft.com/office/drawing/2014/main" id="{2CB90E32-6262-EF83-13D0-55188BFA6FA9}"/>
                </a:ext>
              </a:extLst>
            </p:cNvPr>
            <p:cNvSpPr/>
            <p:nvPr/>
          </p:nvSpPr>
          <p:spPr>
            <a:xfrm>
              <a:off x="6283234" y="4996398"/>
              <a:ext cx="3851366" cy="594359"/>
            </a:xfrm>
            <a:prstGeom prst="roundRect">
              <a:avLst/>
            </a:prstGeom>
            <a:solidFill>
              <a:srgbClr val="D30000"/>
            </a:solidFill>
            <a:ln>
              <a:solidFill>
                <a:srgbClr val="D3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latin typeface="Arial" panose="020B0604020202020204" pitchFamily="34" charset="0"/>
                  <a:cs typeface="Arial" panose="020B0604020202020204" pitchFamily="34" charset="0"/>
                </a:rPr>
                <a:t>Chlorine: Cl</a:t>
              </a:r>
            </a:p>
          </p:txBody>
        </p:sp>
        <p:sp>
          <p:nvSpPr>
            <p:cNvPr id="30" name="Rectangle: Rounded Corners 29">
              <a:extLst>
                <a:ext uri="{FF2B5EF4-FFF2-40B4-BE49-F238E27FC236}">
                  <a16:creationId xmlns:a16="http://schemas.microsoft.com/office/drawing/2014/main" id="{C1C5E4E4-D3D7-995C-C832-337DA7F89CE4}"/>
                </a:ext>
              </a:extLst>
            </p:cNvPr>
            <p:cNvSpPr/>
            <p:nvPr/>
          </p:nvSpPr>
          <p:spPr>
            <a:xfrm>
              <a:off x="6283234" y="5783581"/>
              <a:ext cx="3851366" cy="594359"/>
            </a:xfrm>
            <a:prstGeom prst="roundRect">
              <a:avLst/>
            </a:prstGeom>
            <a:solidFill>
              <a:srgbClr val="D30000"/>
            </a:solidFill>
            <a:ln>
              <a:solidFill>
                <a:srgbClr val="D3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latin typeface="Arial" panose="020B0604020202020204" pitchFamily="34" charset="0"/>
                  <a:cs typeface="Arial" panose="020B0604020202020204" pitchFamily="34" charset="0"/>
                </a:rPr>
                <a:t>Sodium: Na</a:t>
              </a:r>
            </a:p>
          </p:txBody>
        </p:sp>
        <p:sp>
          <p:nvSpPr>
            <p:cNvPr id="39" name="Rectangle: Rounded Corners 38">
              <a:extLst>
                <a:ext uri="{FF2B5EF4-FFF2-40B4-BE49-F238E27FC236}">
                  <a16:creationId xmlns:a16="http://schemas.microsoft.com/office/drawing/2014/main" id="{7D38DBD5-DE68-63ED-F5CE-F58497795381}"/>
                </a:ext>
              </a:extLst>
            </p:cNvPr>
            <p:cNvSpPr/>
            <p:nvPr/>
          </p:nvSpPr>
          <p:spPr>
            <a:xfrm>
              <a:off x="6283234" y="1060475"/>
              <a:ext cx="3851366" cy="594360"/>
            </a:xfrm>
            <a:prstGeom prst="roundRect">
              <a:avLst/>
            </a:prstGeom>
            <a:solidFill>
              <a:srgbClr val="012F9D"/>
            </a:solidFill>
            <a:ln>
              <a:solidFill>
                <a:srgbClr val="012F9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latin typeface="Arial" panose="020B0604020202020204" pitchFamily="34" charset="0"/>
                  <a:cs typeface="Arial" panose="020B0604020202020204" pitchFamily="34" charset="0"/>
                </a:rPr>
                <a:t>Sodium: Na</a:t>
              </a:r>
            </a:p>
          </p:txBody>
        </p:sp>
        <p:sp>
          <p:nvSpPr>
            <p:cNvPr id="40" name="Rectangle: Rounded Corners 39">
              <a:extLst>
                <a:ext uri="{FF2B5EF4-FFF2-40B4-BE49-F238E27FC236}">
                  <a16:creationId xmlns:a16="http://schemas.microsoft.com/office/drawing/2014/main" id="{4538DF04-E409-607B-4242-DE01A4F89B3E}"/>
                </a:ext>
              </a:extLst>
            </p:cNvPr>
            <p:cNvSpPr/>
            <p:nvPr/>
          </p:nvSpPr>
          <p:spPr>
            <a:xfrm>
              <a:off x="6283234" y="1847660"/>
              <a:ext cx="3851366" cy="594360"/>
            </a:xfrm>
            <a:prstGeom prst="roundRect">
              <a:avLst/>
            </a:prstGeom>
            <a:solidFill>
              <a:srgbClr val="012F9D"/>
            </a:solidFill>
            <a:ln>
              <a:solidFill>
                <a:srgbClr val="012F9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latin typeface="Arial" panose="020B0604020202020204" pitchFamily="34" charset="0"/>
                  <a:cs typeface="Arial" panose="020B0604020202020204" pitchFamily="34" charset="0"/>
                </a:rPr>
                <a:t>Bicarbonate: HCO3</a:t>
              </a:r>
            </a:p>
          </p:txBody>
        </p:sp>
      </p:grpSp>
      <p:sp>
        <p:nvSpPr>
          <p:cNvPr id="4" name="Text Placeholder 6">
            <a:extLst>
              <a:ext uri="{FF2B5EF4-FFF2-40B4-BE49-F238E27FC236}">
                <a16:creationId xmlns:a16="http://schemas.microsoft.com/office/drawing/2014/main" id="{4F1A1C97-5997-E99F-C7F9-135ED1A9959F}"/>
              </a:ext>
            </a:extLst>
          </p:cNvPr>
          <p:cNvSpPr txBox="1">
            <a:spLocks/>
          </p:cNvSpPr>
          <p:nvPr/>
        </p:nvSpPr>
        <p:spPr>
          <a:xfrm>
            <a:off x="10716106" y="26593"/>
            <a:ext cx="1475894" cy="32064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a:solidFill>
                  <a:schemeClr val="bg1"/>
                </a:solidFill>
                <a:latin typeface="Arial" panose="020B0604020202020204" pitchFamily="34" charset="0"/>
                <a:cs typeface="Arial" panose="020B0604020202020204" pitchFamily="34" charset="0"/>
              </a:rPr>
              <a:t>Kencin Autry</a:t>
            </a:r>
          </a:p>
        </p:txBody>
      </p:sp>
    </p:spTree>
    <p:extLst>
      <p:ext uri="{BB962C8B-B14F-4D97-AF65-F5344CB8AC3E}">
        <p14:creationId xmlns:p14="http://schemas.microsoft.com/office/powerpoint/2010/main" val="265428378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D76EF9-F5FD-5FED-435F-66F710C68139}"/>
              </a:ext>
            </a:extLst>
          </p:cNvPr>
          <p:cNvSpPr>
            <a:spLocks noGrp="1"/>
          </p:cNvSpPr>
          <p:nvPr>
            <p:ph type="title"/>
          </p:nvPr>
        </p:nvSpPr>
        <p:spPr/>
        <p:txBody>
          <a:bodyPr/>
          <a:lstStyle/>
          <a:p>
            <a:r>
              <a:rPr lang="en-US"/>
              <a:t>Testing Methods </a:t>
            </a:r>
          </a:p>
        </p:txBody>
      </p:sp>
      <p:sp>
        <p:nvSpPr>
          <p:cNvPr id="3" name="Slide Number Placeholder 2">
            <a:extLst>
              <a:ext uri="{FF2B5EF4-FFF2-40B4-BE49-F238E27FC236}">
                <a16:creationId xmlns:a16="http://schemas.microsoft.com/office/drawing/2014/main" id="{69E14CDD-2194-6C2F-CC3A-FC8E46C998C2}"/>
              </a:ext>
            </a:extLst>
          </p:cNvPr>
          <p:cNvSpPr>
            <a:spLocks noGrp="1"/>
          </p:cNvSpPr>
          <p:nvPr>
            <p:ph type="sldNum" sz="quarter" idx="10"/>
          </p:nvPr>
        </p:nvSpPr>
        <p:spPr/>
        <p:txBody>
          <a:bodyPr/>
          <a:lstStyle/>
          <a:p>
            <a:fld id="{72E20F18-833A-4542-A439-FC39BC210022}" type="slidenum">
              <a:rPr lang="en-US" smtClean="0"/>
              <a:pPr/>
              <a:t>21</a:t>
            </a:fld>
            <a:endParaRPr lang="en-US"/>
          </a:p>
        </p:txBody>
      </p:sp>
      <p:sp>
        <p:nvSpPr>
          <p:cNvPr id="4" name="Footer Placeholder 3">
            <a:extLst>
              <a:ext uri="{FF2B5EF4-FFF2-40B4-BE49-F238E27FC236}">
                <a16:creationId xmlns:a16="http://schemas.microsoft.com/office/drawing/2014/main" id="{A1194F4A-4CC3-E347-6217-5630443DC579}"/>
              </a:ext>
            </a:extLst>
          </p:cNvPr>
          <p:cNvSpPr>
            <a:spLocks noGrp="1"/>
          </p:cNvSpPr>
          <p:nvPr>
            <p:ph type="ftr" sz="quarter" idx="11"/>
          </p:nvPr>
        </p:nvSpPr>
        <p:spPr/>
        <p:txBody>
          <a:bodyPr/>
          <a:lstStyle/>
          <a:p>
            <a:endParaRPr lang="en-US"/>
          </a:p>
        </p:txBody>
      </p:sp>
      <p:pic>
        <p:nvPicPr>
          <p:cNvPr id="13" name="Picture 12" descr="A close-up of a device&#10;&#10;Description automatically generated">
            <a:extLst>
              <a:ext uri="{FF2B5EF4-FFF2-40B4-BE49-F238E27FC236}">
                <a16:creationId xmlns:a16="http://schemas.microsoft.com/office/drawing/2014/main" id="{009115D2-6BB3-7AA4-1E49-2C4AE51BC989}"/>
              </a:ext>
            </a:extLst>
          </p:cNvPr>
          <p:cNvPicPr>
            <a:picLocks noChangeAspect="1"/>
          </p:cNvPicPr>
          <p:nvPr/>
        </p:nvPicPr>
        <p:blipFill rotWithShape="1">
          <a:blip r:embed="rId3"/>
          <a:srcRect l="33236" t="1261" r="34482" b="-1"/>
          <a:stretch/>
        </p:blipFill>
        <p:spPr>
          <a:xfrm rot="2474814">
            <a:off x="4081880" y="838882"/>
            <a:ext cx="1272091" cy="3890810"/>
          </a:xfrm>
          <a:prstGeom prst="rect">
            <a:avLst/>
          </a:prstGeom>
        </p:spPr>
      </p:pic>
      <p:grpSp>
        <p:nvGrpSpPr>
          <p:cNvPr id="10" name="Group 9">
            <a:extLst>
              <a:ext uri="{FF2B5EF4-FFF2-40B4-BE49-F238E27FC236}">
                <a16:creationId xmlns:a16="http://schemas.microsoft.com/office/drawing/2014/main" id="{D551DAF6-D9DB-CFD7-0B70-BC637054FD7B}"/>
              </a:ext>
            </a:extLst>
          </p:cNvPr>
          <p:cNvGrpSpPr/>
          <p:nvPr/>
        </p:nvGrpSpPr>
        <p:grpSpPr>
          <a:xfrm>
            <a:off x="1226300" y="3972911"/>
            <a:ext cx="3040900" cy="2098776"/>
            <a:chOff x="2592645" y="1713188"/>
            <a:chExt cx="5468789" cy="4309240"/>
          </a:xfrm>
        </p:grpSpPr>
        <p:sp>
          <p:nvSpPr>
            <p:cNvPr id="6" name="Rectangle: Rounded Corners 5">
              <a:extLst>
                <a:ext uri="{FF2B5EF4-FFF2-40B4-BE49-F238E27FC236}">
                  <a16:creationId xmlns:a16="http://schemas.microsoft.com/office/drawing/2014/main" id="{6A114175-0511-A5B5-5580-CDD2F3BCC500}"/>
                </a:ext>
              </a:extLst>
            </p:cNvPr>
            <p:cNvSpPr/>
            <p:nvPr/>
          </p:nvSpPr>
          <p:spPr>
            <a:xfrm>
              <a:off x="2592645" y="1920157"/>
              <a:ext cx="5468786" cy="4102271"/>
            </a:xfrm>
            <a:prstGeom prst="roundRect">
              <a:avLst/>
            </a:prstGeom>
            <a:solidFill>
              <a:srgbClr val="D8EBED"/>
            </a:solidFill>
            <a:ln>
              <a:solidFill>
                <a:schemeClr val="accent3">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6D528D15-DD3B-28D4-DD1F-A0686B3B31BE}"/>
                </a:ext>
              </a:extLst>
            </p:cNvPr>
            <p:cNvSpPr/>
            <p:nvPr/>
          </p:nvSpPr>
          <p:spPr>
            <a:xfrm>
              <a:off x="2592645" y="1713188"/>
              <a:ext cx="5468789" cy="529136"/>
            </a:xfrm>
            <a:prstGeom prst="roundRect">
              <a:avLst/>
            </a:prstGeom>
            <a:solidFill>
              <a:srgbClr val="B2D7DB"/>
            </a:solidFill>
            <a:ln>
              <a:solidFill>
                <a:schemeClr val="accent3">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Rectangle: Rounded Corners 10">
            <a:extLst>
              <a:ext uri="{FF2B5EF4-FFF2-40B4-BE49-F238E27FC236}">
                <a16:creationId xmlns:a16="http://schemas.microsoft.com/office/drawing/2014/main" id="{454DABF8-4507-A8ED-6BC8-E0D4613A1929}"/>
              </a:ext>
            </a:extLst>
          </p:cNvPr>
          <p:cNvSpPr/>
          <p:nvPr/>
        </p:nvSpPr>
        <p:spPr>
          <a:xfrm>
            <a:off x="7055427" y="1762142"/>
            <a:ext cx="2960932" cy="960276"/>
          </a:xfrm>
          <a:prstGeom prst="roundRect">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latin typeface="Arial" panose="020B0604020202020204" pitchFamily="34" charset="0"/>
                <a:cs typeface="Arial" panose="020B0604020202020204" pitchFamily="34" charset="0"/>
              </a:rPr>
              <a:t>TDS : 0 – 19.99 ppt</a:t>
            </a:r>
          </a:p>
        </p:txBody>
      </p:sp>
      <p:sp>
        <p:nvSpPr>
          <p:cNvPr id="12" name="Rectangle: Rounded Corners 11">
            <a:extLst>
              <a:ext uri="{FF2B5EF4-FFF2-40B4-BE49-F238E27FC236}">
                <a16:creationId xmlns:a16="http://schemas.microsoft.com/office/drawing/2014/main" id="{60635BF8-A080-EF5A-3F93-B29F190D86CA}"/>
              </a:ext>
            </a:extLst>
          </p:cNvPr>
          <p:cNvSpPr/>
          <p:nvPr/>
        </p:nvSpPr>
        <p:spPr>
          <a:xfrm>
            <a:off x="7055426" y="2905465"/>
            <a:ext cx="2960932" cy="960275"/>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latin typeface="Arial" panose="020B0604020202020204" pitchFamily="34" charset="0"/>
                <a:cs typeface="Arial" panose="020B0604020202020204" pitchFamily="34" charset="0"/>
              </a:rPr>
              <a:t>Conductivity </a:t>
            </a:r>
          </a:p>
        </p:txBody>
      </p:sp>
      <p:sp>
        <p:nvSpPr>
          <p:cNvPr id="14" name="Rectangle: Rounded Corners 13">
            <a:extLst>
              <a:ext uri="{FF2B5EF4-FFF2-40B4-BE49-F238E27FC236}">
                <a16:creationId xmlns:a16="http://schemas.microsoft.com/office/drawing/2014/main" id="{14EF341C-C2DB-E00F-0E1A-D71B028889FC}"/>
              </a:ext>
            </a:extLst>
          </p:cNvPr>
          <p:cNvSpPr/>
          <p:nvPr/>
        </p:nvSpPr>
        <p:spPr>
          <a:xfrm>
            <a:off x="7055427" y="4048787"/>
            <a:ext cx="2960931" cy="960274"/>
          </a:xfrm>
          <a:prstGeom prst="roundRect">
            <a:avLst/>
          </a:prstGeom>
          <a:solidFill>
            <a:schemeClr val="tx2"/>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latin typeface="Arial" panose="020B0604020202020204" pitchFamily="34" charset="0"/>
                <a:cs typeface="Arial" panose="020B0604020202020204" pitchFamily="34" charset="0"/>
              </a:rPr>
              <a:t>Water Temp </a:t>
            </a:r>
          </a:p>
        </p:txBody>
      </p:sp>
      <p:sp>
        <p:nvSpPr>
          <p:cNvPr id="15" name="Rectangle: Rounded Corners 14">
            <a:extLst>
              <a:ext uri="{FF2B5EF4-FFF2-40B4-BE49-F238E27FC236}">
                <a16:creationId xmlns:a16="http://schemas.microsoft.com/office/drawing/2014/main" id="{66FF0A29-07D3-9806-6DE7-68D0A46945CF}"/>
              </a:ext>
            </a:extLst>
          </p:cNvPr>
          <p:cNvSpPr/>
          <p:nvPr/>
        </p:nvSpPr>
        <p:spPr>
          <a:xfrm>
            <a:off x="7055427" y="5192108"/>
            <a:ext cx="2960932" cy="960276"/>
          </a:xfrm>
          <a:prstGeom prst="roundRect">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latin typeface="Arial" panose="020B0604020202020204" pitchFamily="34" charset="0"/>
                <a:cs typeface="Arial" panose="020B0604020202020204" pitchFamily="34" charset="0"/>
              </a:rPr>
              <a:t>pH</a:t>
            </a:r>
          </a:p>
        </p:txBody>
      </p:sp>
      <p:sp>
        <p:nvSpPr>
          <p:cNvPr id="5" name="Rectangle: Rounded Corners 4">
            <a:extLst>
              <a:ext uri="{FF2B5EF4-FFF2-40B4-BE49-F238E27FC236}">
                <a16:creationId xmlns:a16="http://schemas.microsoft.com/office/drawing/2014/main" id="{46FA2200-90DD-BD26-2191-1858F0446CF4}"/>
              </a:ext>
            </a:extLst>
          </p:cNvPr>
          <p:cNvSpPr/>
          <p:nvPr/>
        </p:nvSpPr>
        <p:spPr>
          <a:xfrm>
            <a:off x="1652155" y="4585743"/>
            <a:ext cx="2223654" cy="1098084"/>
          </a:xfrm>
          <a:prstGeom prst="roundRect">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latin typeface="Arial" panose="020B0604020202020204" pitchFamily="34" charset="0"/>
                <a:cs typeface="Arial" panose="020B0604020202020204" pitchFamily="34" charset="0"/>
              </a:rPr>
              <a:t>Filtered Water</a:t>
            </a:r>
          </a:p>
        </p:txBody>
      </p:sp>
      <p:sp>
        <p:nvSpPr>
          <p:cNvPr id="9" name="Text Placeholder 6">
            <a:extLst>
              <a:ext uri="{FF2B5EF4-FFF2-40B4-BE49-F238E27FC236}">
                <a16:creationId xmlns:a16="http://schemas.microsoft.com/office/drawing/2014/main" id="{6CB9DE39-1A79-5760-A8EA-CC456CA52E31}"/>
              </a:ext>
            </a:extLst>
          </p:cNvPr>
          <p:cNvSpPr txBox="1">
            <a:spLocks/>
          </p:cNvSpPr>
          <p:nvPr/>
        </p:nvSpPr>
        <p:spPr>
          <a:xfrm>
            <a:off x="10716106" y="26593"/>
            <a:ext cx="1475894" cy="32064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a:solidFill>
                  <a:schemeClr val="bg1"/>
                </a:solidFill>
                <a:latin typeface="Arial" panose="020B0604020202020204" pitchFamily="34" charset="0"/>
                <a:cs typeface="Arial" panose="020B0604020202020204" pitchFamily="34" charset="0"/>
              </a:rPr>
              <a:t>Kencin Autry</a:t>
            </a:r>
          </a:p>
        </p:txBody>
      </p:sp>
    </p:spTree>
    <p:extLst>
      <p:ext uri="{BB962C8B-B14F-4D97-AF65-F5344CB8AC3E}">
        <p14:creationId xmlns:p14="http://schemas.microsoft.com/office/powerpoint/2010/main" val="354987003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A white bottle with a white lid and a white label with multicolored strips&#10;&#10;Description automatically generated">
            <a:extLst>
              <a:ext uri="{FF2B5EF4-FFF2-40B4-BE49-F238E27FC236}">
                <a16:creationId xmlns:a16="http://schemas.microsoft.com/office/drawing/2014/main" id="{020D668E-40B6-73FE-0642-D7A3AE1B0E4D}"/>
              </a:ext>
            </a:extLst>
          </p:cNvPr>
          <p:cNvPicPr>
            <a:picLocks noChangeAspect="1"/>
          </p:cNvPicPr>
          <p:nvPr/>
        </p:nvPicPr>
        <p:blipFill rotWithShape="1">
          <a:blip r:embed="rId3"/>
          <a:srcRect l="65833" t="8263" r="18184" b="1"/>
          <a:stretch/>
        </p:blipFill>
        <p:spPr>
          <a:xfrm rot="2262777">
            <a:off x="4295724" y="503687"/>
            <a:ext cx="794657" cy="4561200"/>
          </a:xfrm>
          <a:prstGeom prst="rect">
            <a:avLst/>
          </a:prstGeom>
        </p:spPr>
      </p:pic>
      <p:sp>
        <p:nvSpPr>
          <p:cNvPr id="2" name="Title 1">
            <a:extLst>
              <a:ext uri="{FF2B5EF4-FFF2-40B4-BE49-F238E27FC236}">
                <a16:creationId xmlns:a16="http://schemas.microsoft.com/office/drawing/2014/main" id="{67D76EF9-F5FD-5FED-435F-66F710C68139}"/>
              </a:ext>
            </a:extLst>
          </p:cNvPr>
          <p:cNvSpPr>
            <a:spLocks noGrp="1"/>
          </p:cNvSpPr>
          <p:nvPr>
            <p:ph type="title"/>
          </p:nvPr>
        </p:nvSpPr>
        <p:spPr/>
        <p:txBody>
          <a:bodyPr/>
          <a:lstStyle/>
          <a:p>
            <a:r>
              <a:rPr lang="en-US"/>
              <a:t>Testing Methods </a:t>
            </a:r>
          </a:p>
        </p:txBody>
      </p:sp>
      <p:sp>
        <p:nvSpPr>
          <p:cNvPr id="3" name="Slide Number Placeholder 2">
            <a:extLst>
              <a:ext uri="{FF2B5EF4-FFF2-40B4-BE49-F238E27FC236}">
                <a16:creationId xmlns:a16="http://schemas.microsoft.com/office/drawing/2014/main" id="{69E14CDD-2194-6C2F-CC3A-FC8E46C998C2}"/>
              </a:ext>
            </a:extLst>
          </p:cNvPr>
          <p:cNvSpPr>
            <a:spLocks noGrp="1"/>
          </p:cNvSpPr>
          <p:nvPr>
            <p:ph type="sldNum" sz="quarter" idx="10"/>
          </p:nvPr>
        </p:nvSpPr>
        <p:spPr/>
        <p:txBody>
          <a:bodyPr/>
          <a:lstStyle/>
          <a:p>
            <a:fld id="{72E20F18-833A-4542-A439-FC39BC210022}" type="slidenum">
              <a:rPr lang="en-US" smtClean="0"/>
              <a:pPr/>
              <a:t>22</a:t>
            </a:fld>
            <a:endParaRPr lang="en-US"/>
          </a:p>
        </p:txBody>
      </p:sp>
      <p:sp>
        <p:nvSpPr>
          <p:cNvPr id="4" name="Footer Placeholder 3">
            <a:extLst>
              <a:ext uri="{FF2B5EF4-FFF2-40B4-BE49-F238E27FC236}">
                <a16:creationId xmlns:a16="http://schemas.microsoft.com/office/drawing/2014/main" id="{A1194F4A-4CC3-E347-6217-5630443DC579}"/>
              </a:ext>
            </a:extLst>
          </p:cNvPr>
          <p:cNvSpPr>
            <a:spLocks noGrp="1"/>
          </p:cNvSpPr>
          <p:nvPr>
            <p:ph type="ftr" sz="quarter" idx="11"/>
          </p:nvPr>
        </p:nvSpPr>
        <p:spPr/>
        <p:txBody>
          <a:bodyPr/>
          <a:lstStyle/>
          <a:p>
            <a:endParaRPr lang="en-US"/>
          </a:p>
        </p:txBody>
      </p:sp>
      <p:grpSp>
        <p:nvGrpSpPr>
          <p:cNvPr id="10" name="Group 9">
            <a:extLst>
              <a:ext uri="{FF2B5EF4-FFF2-40B4-BE49-F238E27FC236}">
                <a16:creationId xmlns:a16="http://schemas.microsoft.com/office/drawing/2014/main" id="{D551DAF6-D9DB-CFD7-0B70-BC637054FD7B}"/>
              </a:ext>
            </a:extLst>
          </p:cNvPr>
          <p:cNvGrpSpPr/>
          <p:nvPr/>
        </p:nvGrpSpPr>
        <p:grpSpPr>
          <a:xfrm>
            <a:off x="1226300" y="3972911"/>
            <a:ext cx="3040900" cy="2098776"/>
            <a:chOff x="2592645" y="1713188"/>
            <a:chExt cx="5468789" cy="4309240"/>
          </a:xfrm>
        </p:grpSpPr>
        <p:sp>
          <p:nvSpPr>
            <p:cNvPr id="6" name="Rectangle: Rounded Corners 5">
              <a:extLst>
                <a:ext uri="{FF2B5EF4-FFF2-40B4-BE49-F238E27FC236}">
                  <a16:creationId xmlns:a16="http://schemas.microsoft.com/office/drawing/2014/main" id="{6A114175-0511-A5B5-5580-CDD2F3BCC500}"/>
                </a:ext>
              </a:extLst>
            </p:cNvPr>
            <p:cNvSpPr/>
            <p:nvPr/>
          </p:nvSpPr>
          <p:spPr>
            <a:xfrm>
              <a:off x="2592645" y="1920157"/>
              <a:ext cx="5468786" cy="4102271"/>
            </a:xfrm>
            <a:prstGeom prst="roundRect">
              <a:avLst/>
            </a:prstGeom>
            <a:solidFill>
              <a:srgbClr val="D8EBED"/>
            </a:solidFill>
            <a:ln>
              <a:solidFill>
                <a:schemeClr val="accent3">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6D528D15-DD3B-28D4-DD1F-A0686B3B31BE}"/>
                </a:ext>
              </a:extLst>
            </p:cNvPr>
            <p:cNvSpPr/>
            <p:nvPr/>
          </p:nvSpPr>
          <p:spPr>
            <a:xfrm>
              <a:off x="2592645" y="1713188"/>
              <a:ext cx="5468789" cy="529136"/>
            </a:xfrm>
            <a:prstGeom prst="roundRect">
              <a:avLst/>
            </a:prstGeom>
            <a:solidFill>
              <a:srgbClr val="B2D7DB"/>
            </a:solidFill>
            <a:ln>
              <a:solidFill>
                <a:schemeClr val="accent3">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Rectangle: Rounded Corners 4">
            <a:extLst>
              <a:ext uri="{FF2B5EF4-FFF2-40B4-BE49-F238E27FC236}">
                <a16:creationId xmlns:a16="http://schemas.microsoft.com/office/drawing/2014/main" id="{46FA2200-90DD-BD26-2191-1858F0446CF4}"/>
              </a:ext>
            </a:extLst>
          </p:cNvPr>
          <p:cNvSpPr/>
          <p:nvPr/>
        </p:nvSpPr>
        <p:spPr>
          <a:xfrm>
            <a:off x="1652155" y="4585743"/>
            <a:ext cx="2223654" cy="1098084"/>
          </a:xfrm>
          <a:prstGeom prst="roundRect">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latin typeface="Arial" panose="020B0604020202020204" pitchFamily="34" charset="0"/>
                <a:cs typeface="Arial" panose="020B0604020202020204" pitchFamily="34" charset="0"/>
              </a:rPr>
              <a:t>Filtered Water</a:t>
            </a:r>
          </a:p>
        </p:txBody>
      </p:sp>
      <p:pic>
        <p:nvPicPr>
          <p:cNvPr id="24" name="Picture 23" descr="A close-up of a water test kit&#10;&#10;Description automatically generated">
            <a:extLst>
              <a:ext uri="{FF2B5EF4-FFF2-40B4-BE49-F238E27FC236}">
                <a16:creationId xmlns:a16="http://schemas.microsoft.com/office/drawing/2014/main" id="{1C3E18E9-00D8-37E6-BEC6-3B4B5CDC55D2}"/>
              </a:ext>
            </a:extLst>
          </p:cNvPr>
          <p:cNvPicPr>
            <a:picLocks noChangeAspect="1"/>
          </p:cNvPicPr>
          <p:nvPr/>
        </p:nvPicPr>
        <p:blipFill rotWithShape="1">
          <a:blip r:embed="rId4"/>
          <a:srcRect l="46333" t="16124" r="4618" b="9457"/>
          <a:stretch/>
        </p:blipFill>
        <p:spPr>
          <a:xfrm>
            <a:off x="6477909" y="968059"/>
            <a:ext cx="3363791" cy="5103628"/>
          </a:xfrm>
          <a:prstGeom prst="rect">
            <a:avLst/>
          </a:prstGeom>
        </p:spPr>
      </p:pic>
      <p:sp>
        <p:nvSpPr>
          <p:cNvPr id="9" name="Text Placeholder 6">
            <a:extLst>
              <a:ext uri="{FF2B5EF4-FFF2-40B4-BE49-F238E27FC236}">
                <a16:creationId xmlns:a16="http://schemas.microsoft.com/office/drawing/2014/main" id="{6CB9DE39-1A79-5760-A8EA-CC456CA52E31}"/>
              </a:ext>
            </a:extLst>
          </p:cNvPr>
          <p:cNvSpPr txBox="1">
            <a:spLocks/>
          </p:cNvSpPr>
          <p:nvPr/>
        </p:nvSpPr>
        <p:spPr>
          <a:xfrm>
            <a:off x="10716106" y="26593"/>
            <a:ext cx="1475894" cy="32064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a:solidFill>
                  <a:schemeClr val="bg1"/>
                </a:solidFill>
                <a:latin typeface="Arial" panose="020B0604020202020204" pitchFamily="34" charset="0"/>
                <a:cs typeface="Arial" panose="020B0604020202020204" pitchFamily="34" charset="0"/>
              </a:rPr>
              <a:t>Kencin Autry</a:t>
            </a:r>
          </a:p>
        </p:txBody>
      </p:sp>
    </p:spTree>
    <p:extLst>
      <p:ext uri="{BB962C8B-B14F-4D97-AF65-F5344CB8AC3E}">
        <p14:creationId xmlns:p14="http://schemas.microsoft.com/office/powerpoint/2010/main" val="349353292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7" name="Group 66">
            <a:extLst>
              <a:ext uri="{FF2B5EF4-FFF2-40B4-BE49-F238E27FC236}">
                <a16:creationId xmlns:a16="http://schemas.microsoft.com/office/drawing/2014/main" id="{9C9A66C0-FB00-5F1D-D49A-8ECD04F5EBF6}"/>
              </a:ext>
            </a:extLst>
          </p:cNvPr>
          <p:cNvGrpSpPr/>
          <p:nvPr/>
        </p:nvGrpSpPr>
        <p:grpSpPr>
          <a:xfrm rot="10800000">
            <a:off x="9236575" y="6124462"/>
            <a:ext cx="1606406" cy="527798"/>
            <a:chOff x="1910453" y="1707531"/>
            <a:chExt cx="3057150" cy="847769"/>
          </a:xfrm>
        </p:grpSpPr>
        <p:sp>
          <p:nvSpPr>
            <p:cNvPr id="68" name="Freeform: Shape 67">
              <a:extLst>
                <a:ext uri="{FF2B5EF4-FFF2-40B4-BE49-F238E27FC236}">
                  <a16:creationId xmlns:a16="http://schemas.microsoft.com/office/drawing/2014/main" id="{2DAD60DF-12E3-04F8-9A9A-2434E39B0EA3}"/>
                </a:ext>
              </a:extLst>
            </p:cNvPr>
            <p:cNvSpPr/>
            <p:nvPr/>
          </p:nvSpPr>
          <p:spPr>
            <a:xfrm>
              <a:off x="1910453" y="1707531"/>
              <a:ext cx="3048000" cy="847768"/>
            </a:xfrm>
            <a:custGeom>
              <a:avLst/>
              <a:gdLst>
                <a:gd name="connsiteX0" fmla="*/ 0 w 3076575"/>
                <a:gd name="connsiteY0" fmla="*/ 638220 h 804164"/>
                <a:gd name="connsiteX1" fmla="*/ 609600 w 3076575"/>
                <a:gd name="connsiteY1" fmla="*/ 762045 h 804164"/>
                <a:gd name="connsiteX2" fmla="*/ 2266950 w 3076575"/>
                <a:gd name="connsiteY2" fmla="*/ 45 h 804164"/>
                <a:gd name="connsiteX3" fmla="*/ 3076575 w 3076575"/>
                <a:gd name="connsiteY3" fmla="*/ 800145 h 804164"/>
                <a:gd name="connsiteX0" fmla="*/ 0 w 3076575"/>
                <a:gd name="connsiteY0" fmla="*/ 676318 h 845028"/>
                <a:gd name="connsiteX1" fmla="*/ 609600 w 3076575"/>
                <a:gd name="connsiteY1" fmla="*/ 800143 h 845028"/>
                <a:gd name="connsiteX2" fmla="*/ 2705100 w 3076575"/>
                <a:gd name="connsiteY2" fmla="*/ 43 h 845028"/>
                <a:gd name="connsiteX3" fmla="*/ 3076575 w 3076575"/>
                <a:gd name="connsiteY3" fmla="*/ 838243 h 845028"/>
                <a:gd name="connsiteX0" fmla="*/ 0 w 3048000"/>
                <a:gd name="connsiteY0" fmla="*/ 676318 h 847768"/>
                <a:gd name="connsiteX1" fmla="*/ 609600 w 3048000"/>
                <a:gd name="connsiteY1" fmla="*/ 800143 h 847768"/>
                <a:gd name="connsiteX2" fmla="*/ 2705100 w 3048000"/>
                <a:gd name="connsiteY2" fmla="*/ 43 h 847768"/>
                <a:gd name="connsiteX3" fmla="*/ 3048000 w 3048000"/>
                <a:gd name="connsiteY3" fmla="*/ 847768 h 847768"/>
              </a:gdLst>
              <a:ahLst/>
              <a:cxnLst>
                <a:cxn ang="0">
                  <a:pos x="connsiteX0" y="connsiteY0"/>
                </a:cxn>
                <a:cxn ang="0">
                  <a:pos x="connsiteX1" y="connsiteY1"/>
                </a:cxn>
                <a:cxn ang="0">
                  <a:pos x="connsiteX2" y="connsiteY2"/>
                </a:cxn>
                <a:cxn ang="0">
                  <a:pos x="connsiteX3" y="connsiteY3"/>
                </a:cxn>
              </a:cxnLst>
              <a:rect l="l" t="t" r="r" b="b"/>
              <a:pathLst>
                <a:path w="3048000" h="847768">
                  <a:moveTo>
                    <a:pt x="0" y="676318"/>
                  </a:moveTo>
                  <a:cubicBezTo>
                    <a:pt x="115887" y="791411"/>
                    <a:pt x="158750" y="912856"/>
                    <a:pt x="609600" y="800143"/>
                  </a:cubicBezTo>
                  <a:cubicBezTo>
                    <a:pt x="1060450" y="687431"/>
                    <a:pt x="2293938" y="-6307"/>
                    <a:pt x="2705100" y="43"/>
                  </a:cubicBezTo>
                  <a:cubicBezTo>
                    <a:pt x="3116262" y="6393"/>
                    <a:pt x="2889250" y="725531"/>
                    <a:pt x="3048000" y="847768"/>
                  </a:cubicBezTo>
                </a:path>
              </a:pathLst>
            </a:custGeom>
            <a:noFill/>
            <a:ln w="7620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Freeform: Shape 68">
              <a:extLst>
                <a:ext uri="{FF2B5EF4-FFF2-40B4-BE49-F238E27FC236}">
                  <a16:creationId xmlns:a16="http://schemas.microsoft.com/office/drawing/2014/main" id="{34B32BB1-0BBE-3327-C06C-2A869EEACCAA}"/>
                </a:ext>
              </a:extLst>
            </p:cNvPr>
            <p:cNvSpPr/>
            <p:nvPr/>
          </p:nvSpPr>
          <p:spPr>
            <a:xfrm>
              <a:off x="1910453" y="1707532"/>
              <a:ext cx="3048000" cy="847768"/>
            </a:xfrm>
            <a:custGeom>
              <a:avLst/>
              <a:gdLst>
                <a:gd name="connsiteX0" fmla="*/ 0 w 3076575"/>
                <a:gd name="connsiteY0" fmla="*/ 638220 h 804164"/>
                <a:gd name="connsiteX1" fmla="*/ 609600 w 3076575"/>
                <a:gd name="connsiteY1" fmla="*/ 762045 h 804164"/>
                <a:gd name="connsiteX2" fmla="*/ 2266950 w 3076575"/>
                <a:gd name="connsiteY2" fmla="*/ 45 h 804164"/>
                <a:gd name="connsiteX3" fmla="*/ 3076575 w 3076575"/>
                <a:gd name="connsiteY3" fmla="*/ 800145 h 804164"/>
                <a:gd name="connsiteX0" fmla="*/ 0 w 3076575"/>
                <a:gd name="connsiteY0" fmla="*/ 676318 h 845028"/>
                <a:gd name="connsiteX1" fmla="*/ 609600 w 3076575"/>
                <a:gd name="connsiteY1" fmla="*/ 800143 h 845028"/>
                <a:gd name="connsiteX2" fmla="*/ 2705100 w 3076575"/>
                <a:gd name="connsiteY2" fmla="*/ 43 h 845028"/>
                <a:gd name="connsiteX3" fmla="*/ 3076575 w 3076575"/>
                <a:gd name="connsiteY3" fmla="*/ 838243 h 845028"/>
                <a:gd name="connsiteX0" fmla="*/ 0 w 3048000"/>
                <a:gd name="connsiteY0" fmla="*/ 676318 h 847768"/>
                <a:gd name="connsiteX1" fmla="*/ 609600 w 3048000"/>
                <a:gd name="connsiteY1" fmla="*/ 800143 h 847768"/>
                <a:gd name="connsiteX2" fmla="*/ 2705100 w 3048000"/>
                <a:gd name="connsiteY2" fmla="*/ 43 h 847768"/>
                <a:gd name="connsiteX3" fmla="*/ 3048000 w 3048000"/>
                <a:gd name="connsiteY3" fmla="*/ 847768 h 847768"/>
              </a:gdLst>
              <a:ahLst/>
              <a:cxnLst>
                <a:cxn ang="0">
                  <a:pos x="connsiteX0" y="connsiteY0"/>
                </a:cxn>
                <a:cxn ang="0">
                  <a:pos x="connsiteX1" y="connsiteY1"/>
                </a:cxn>
                <a:cxn ang="0">
                  <a:pos x="connsiteX2" y="connsiteY2"/>
                </a:cxn>
                <a:cxn ang="0">
                  <a:pos x="connsiteX3" y="connsiteY3"/>
                </a:cxn>
              </a:cxnLst>
              <a:rect l="l" t="t" r="r" b="b"/>
              <a:pathLst>
                <a:path w="3048000" h="847768">
                  <a:moveTo>
                    <a:pt x="0" y="676318"/>
                  </a:moveTo>
                  <a:cubicBezTo>
                    <a:pt x="115887" y="791411"/>
                    <a:pt x="158750" y="912856"/>
                    <a:pt x="609600" y="800143"/>
                  </a:cubicBezTo>
                  <a:cubicBezTo>
                    <a:pt x="1060450" y="687431"/>
                    <a:pt x="2293938" y="-6307"/>
                    <a:pt x="2705100" y="43"/>
                  </a:cubicBezTo>
                  <a:cubicBezTo>
                    <a:pt x="3116262" y="6393"/>
                    <a:pt x="2889250" y="725531"/>
                    <a:pt x="3048000" y="847768"/>
                  </a:cubicBezTo>
                </a:path>
              </a:pathLst>
            </a:custGeom>
            <a:noFill/>
            <a:ln w="57150">
              <a:solidFill>
                <a:schemeClr val="accent1">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Freeform: Shape 69">
              <a:extLst>
                <a:ext uri="{FF2B5EF4-FFF2-40B4-BE49-F238E27FC236}">
                  <a16:creationId xmlns:a16="http://schemas.microsoft.com/office/drawing/2014/main" id="{4559404F-0F31-A9ED-C8B2-55C7CE8B7753}"/>
                </a:ext>
              </a:extLst>
            </p:cNvPr>
            <p:cNvSpPr/>
            <p:nvPr/>
          </p:nvSpPr>
          <p:spPr>
            <a:xfrm>
              <a:off x="1919603" y="1707531"/>
              <a:ext cx="3048000" cy="847768"/>
            </a:xfrm>
            <a:custGeom>
              <a:avLst/>
              <a:gdLst>
                <a:gd name="connsiteX0" fmla="*/ 0 w 3076575"/>
                <a:gd name="connsiteY0" fmla="*/ 638220 h 804164"/>
                <a:gd name="connsiteX1" fmla="*/ 609600 w 3076575"/>
                <a:gd name="connsiteY1" fmla="*/ 762045 h 804164"/>
                <a:gd name="connsiteX2" fmla="*/ 2266950 w 3076575"/>
                <a:gd name="connsiteY2" fmla="*/ 45 h 804164"/>
                <a:gd name="connsiteX3" fmla="*/ 3076575 w 3076575"/>
                <a:gd name="connsiteY3" fmla="*/ 800145 h 804164"/>
                <a:gd name="connsiteX0" fmla="*/ 0 w 3076575"/>
                <a:gd name="connsiteY0" fmla="*/ 676318 h 845028"/>
                <a:gd name="connsiteX1" fmla="*/ 609600 w 3076575"/>
                <a:gd name="connsiteY1" fmla="*/ 800143 h 845028"/>
                <a:gd name="connsiteX2" fmla="*/ 2705100 w 3076575"/>
                <a:gd name="connsiteY2" fmla="*/ 43 h 845028"/>
                <a:gd name="connsiteX3" fmla="*/ 3076575 w 3076575"/>
                <a:gd name="connsiteY3" fmla="*/ 838243 h 845028"/>
                <a:gd name="connsiteX0" fmla="*/ 0 w 3048000"/>
                <a:gd name="connsiteY0" fmla="*/ 676318 h 847768"/>
                <a:gd name="connsiteX1" fmla="*/ 609600 w 3048000"/>
                <a:gd name="connsiteY1" fmla="*/ 800143 h 847768"/>
                <a:gd name="connsiteX2" fmla="*/ 2705100 w 3048000"/>
                <a:gd name="connsiteY2" fmla="*/ 43 h 847768"/>
                <a:gd name="connsiteX3" fmla="*/ 3048000 w 3048000"/>
                <a:gd name="connsiteY3" fmla="*/ 847768 h 847768"/>
              </a:gdLst>
              <a:ahLst/>
              <a:cxnLst>
                <a:cxn ang="0">
                  <a:pos x="connsiteX0" y="connsiteY0"/>
                </a:cxn>
                <a:cxn ang="0">
                  <a:pos x="connsiteX1" y="connsiteY1"/>
                </a:cxn>
                <a:cxn ang="0">
                  <a:pos x="connsiteX2" y="connsiteY2"/>
                </a:cxn>
                <a:cxn ang="0">
                  <a:pos x="connsiteX3" y="connsiteY3"/>
                </a:cxn>
              </a:cxnLst>
              <a:rect l="l" t="t" r="r" b="b"/>
              <a:pathLst>
                <a:path w="3048000" h="847768">
                  <a:moveTo>
                    <a:pt x="0" y="676318"/>
                  </a:moveTo>
                  <a:cubicBezTo>
                    <a:pt x="115887" y="791411"/>
                    <a:pt x="158750" y="912856"/>
                    <a:pt x="609600" y="800143"/>
                  </a:cubicBezTo>
                  <a:cubicBezTo>
                    <a:pt x="1060450" y="687431"/>
                    <a:pt x="2293938" y="-6307"/>
                    <a:pt x="2705100" y="43"/>
                  </a:cubicBezTo>
                  <a:cubicBezTo>
                    <a:pt x="3116262" y="6393"/>
                    <a:pt x="2889250" y="725531"/>
                    <a:pt x="3048000" y="847768"/>
                  </a:cubicBezTo>
                </a:path>
              </a:pathLst>
            </a:custGeom>
            <a:noFill/>
            <a:ln w="6350">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 name="Group 14">
            <a:extLst>
              <a:ext uri="{FF2B5EF4-FFF2-40B4-BE49-F238E27FC236}">
                <a16:creationId xmlns:a16="http://schemas.microsoft.com/office/drawing/2014/main" id="{30511334-7562-A20E-15DE-6883923C8108}"/>
              </a:ext>
            </a:extLst>
          </p:cNvPr>
          <p:cNvGrpSpPr/>
          <p:nvPr/>
        </p:nvGrpSpPr>
        <p:grpSpPr>
          <a:xfrm>
            <a:off x="3831929" y="377518"/>
            <a:ext cx="3192370" cy="6096854"/>
            <a:chOff x="3789190" y="377518"/>
            <a:chExt cx="3192649" cy="5949856"/>
          </a:xfrm>
        </p:grpSpPr>
        <p:sp>
          <p:nvSpPr>
            <p:cNvPr id="16" name="Freeform: Shape 15">
              <a:extLst>
                <a:ext uri="{FF2B5EF4-FFF2-40B4-BE49-F238E27FC236}">
                  <a16:creationId xmlns:a16="http://schemas.microsoft.com/office/drawing/2014/main" id="{4BD87C6D-0B62-657B-9478-638FD07FB73F}"/>
                </a:ext>
              </a:extLst>
            </p:cNvPr>
            <p:cNvSpPr/>
            <p:nvPr/>
          </p:nvSpPr>
          <p:spPr>
            <a:xfrm>
              <a:off x="3794886" y="377518"/>
              <a:ext cx="3186953" cy="5949856"/>
            </a:xfrm>
            <a:custGeom>
              <a:avLst/>
              <a:gdLst>
                <a:gd name="connsiteX0" fmla="*/ 39359 w 3186953"/>
                <a:gd name="connsiteY0" fmla="*/ 5618037 h 5949856"/>
                <a:gd name="connsiteX1" fmla="*/ 91314 w 3186953"/>
                <a:gd name="connsiteY1" fmla="*/ 5940155 h 5949856"/>
                <a:gd name="connsiteX2" fmla="*/ 839459 w 3186953"/>
                <a:gd name="connsiteY2" fmla="*/ 5846637 h 5949856"/>
                <a:gd name="connsiteX3" fmla="*/ 1504478 w 3186953"/>
                <a:gd name="connsiteY3" fmla="*/ 5649209 h 5949856"/>
                <a:gd name="connsiteX4" fmla="*/ 1546041 w 3186953"/>
                <a:gd name="connsiteY4" fmla="*/ 4443864 h 5949856"/>
                <a:gd name="connsiteX5" fmla="*/ 1514869 w 3186953"/>
                <a:gd name="connsiteY5" fmla="*/ 588837 h 5949856"/>
                <a:gd name="connsiteX6" fmla="*/ 3031941 w 3186953"/>
                <a:gd name="connsiteY6" fmla="*/ 69291 h 5949856"/>
                <a:gd name="connsiteX7" fmla="*/ 3146241 w 3186953"/>
                <a:gd name="connsiteY7" fmla="*/ 1149946 h 5949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86953" h="5949856">
                  <a:moveTo>
                    <a:pt x="39359" y="5618037"/>
                  </a:moveTo>
                  <a:cubicBezTo>
                    <a:pt x="-1339" y="5760046"/>
                    <a:pt x="-42036" y="5902055"/>
                    <a:pt x="91314" y="5940155"/>
                  </a:cubicBezTo>
                  <a:cubicBezTo>
                    <a:pt x="224664" y="5978255"/>
                    <a:pt x="603932" y="5895128"/>
                    <a:pt x="839459" y="5846637"/>
                  </a:cubicBezTo>
                  <a:cubicBezTo>
                    <a:pt x="1074986" y="5798146"/>
                    <a:pt x="1386714" y="5883004"/>
                    <a:pt x="1504478" y="5649209"/>
                  </a:cubicBezTo>
                  <a:cubicBezTo>
                    <a:pt x="1622242" y="5415414"/>
                    <a:pt x="1544309" y="5287259"/>
                    <a:pt x="1546041" y="4443864"/>
                  </a:cubicBezTo>
                  <a:cubicBezTo>
                    <a:pt x="1547773" y="3600469"/>
                    <a:pt x="1267219" y="1317933"/>
                    <a:pt x="1514869" y="588837"/>
                  </a:cubicBezTo>
                  <a:cubicBezTo>
                    <a:pt x="1762519" y="-140259"/>
                    <a:pt x="2760046" y="-24227"/>
                    <a:pt x="3031941" y="69291"/>
                  </a:cubicBezTo>
                  <a:cubicBezTo>
                    <a:pt x="3303836" y="162809"/>
                    <a:pt x="3132386" y="987155"/>
                    <a:pt x="3146241" y="1149946"/>
                  </a:cubicBezTo>
                </a:path>
              </a:pathLst>
            </a:custGeom>
            <a:noFill/>
            <a:ln w="7620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A24B94BE-BF4A-1F30-606C-DF733204CE8B}"/>
                </a:ext>
              </a:extLst>
            </p:cNvPr>
            <p:cNvSpPr/>
            <p:nvPr/>
          </p:nvSpPr>
          <p:spPr>
            <a:xfrm>
              <a:off x="3789190" y="377518"/>
              <a:ext cx="3186953" cy="5949856"/>
            </a:xfrm>
            <a:custGeom>
              <a:avLst/>
              <a:gdLst>
                <a:gd name="connsiteX0" fmla="*/ 39359 w 3186953"/>
                <a:gd name="connsiteY0" fmla="*/ 5618037 h 5949856"/>
                <a:gd name="connsiteX1" fmla="*/ 91314 w 3186953"/>
                <a:gd name="connsiteY1" fmla="*/ 5940155 h 5949856"/>
                <a:gd name="connsiteX2" fmla="*/ 839459 w 3186953"/>
                <a:gd name="connsiteY2" fmla="*/ 5846637 h 5949856"/>
                <a:gd name="connsiteX3" fmla="*/ 1504478 w 3186953"/>
                <a:gd name="connsiteY3" fmla="*/ 5649209 h 5949856"/>
                <a:gd name="connsiteX4" fmla="*/ 1546041 w 3186953"/>
                <a:gd name="connsiteY4" fmla="*/ 4443864 h 5949856"/>
                <a:gd name="connsiteX5" fmla="*/ 1514869 w 3186953"/>
                <a:gd name="connsiteY5" fmla="*/ 588837 h 5949856"/>
                <a:gd name="connsiteX6" fmla="*/ 3031941 w 3186953"/>
                <a:gd name="connsiteY6" fmla="*/ 69291 h 5949856"/>
                <a:gd name="connsiteX7" fmla="*/ 3146241 w 3186953"/>
                <a:gd name="connsiteY7" fmla="*/ 1149946 h 5949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86953" h="5949856">
                  <a:moveTo>
                    <a:pt x="39359" y="5618037"/>
                  </a:moveTo>
                  <a:cubicBezTo>
                    <a:pt x="-1339" y="5760046"/>
                    <a:pt x="-42036" y="5902055"/>
                    <a:pt x="91314" y="5940155"/>
                  </a:cubicBezTo>
                  <a:cubicBezTo>
                    <a:pt x="224664" y="5978255"/>
                    <a:pt x="603932" y="5895128"/>
                    <a:pt x="839459" y="5846637"/>
                  </a:cubicBezTo>
                  <a:cubicBezTo>
                    <a:pt x="1074986" y="5798146"/>
                    <a:pt x="1386714" y="5883004"/>
                    <a:pt x="1504478" y="5649209"/>
                  </a:cubicBezTo>
                  <a:cubicBezTo>
                    <a:pt x="1622242" y="5415414"/>
                    <a:pt x="1544309" y="5287259"/>
                    <a:pt x="1546041" y="4443864"/>
                  </a:cubicBezTo>
                  <a:cubicBezTo>
                    <a:pt x="1547773" y="3600469"/>
                    <a:pt x="1267219" y="1317933"/>
                    <a:pt x="1514869" y="588837"/>
                  </a:cubicBezTo>
                  <a:cubicBezTo>
                    <a:pt x="1762519" y="-140259"/>
                    <a:pt x="2760046" y="-24227"/>
                    <a:pt x="3031941" y="69291"/>
                  </a:cubicBezTo>
                  <a:cubicBezTo>
                    <a:pt x="3303836" y="162809"/>
                    <a:pt x="3132386" y="987155"/>
                    <a:pt x="3146241" y="1149946"/>
                  </a:cubicBezTo>
                </a:path>
              </a:pathLst>
            </a:custGeom>
            <a:noFill/>
            <a:ln w="57150">
              <a:solidFill>
                <a:schemeClr val="accent1">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A57870E1-E898-A6DB-0F25-54A1BD7AC3E7}"/>
                </a:ext>
              </a:extLst>
            </p:cNvPr>
            <p:cNvSpPr/>
            <p:nvPr/>
          </p:nvSpPr>
          <p:spPr>
            <a:xfrm>
              <a:off x="3793850" y="377518"/>
              <a:ext cx="3186953" cy="5949856"/>
            </a:xfrm>
            <a:custGeom>
              <a:avLst/>
              <a:gdLst>
                <a:gd name="connsiteX0" fmla="*/ 39359 w 3186953"/>
                <a:gd name="connsiteY0" fmla="*/ 5618037 h 5949856"/>
                <a:gd name="connsiteX1" fmla="*/ 91314 w 3186953"/>
                <a:gd name="connsiteY1" fmla="*/ 5940155 h 5949856"/>
                <a:gd name="connsiteX2" fmla="*/ 839459 w 3186953"/>
                <a:gd name="connsiteY2" fmla="*/ 5846637 h 5949856"/>
                <a:gd name="connsiteX3" fmla="*/ 1504478 w 3186953"/>
                <a:gd name="connsiteY3" fmla="*/ 5649209 h 5949856"/>
                <a:gd name="connsiteX4" fmla="*/ 1546041 w 3186953"/>
                <a:gd name="connsiteY4" fmla="*/ 4443864 h 5949856"/>
                <a:gd name="connsiteX5" fmla="*/ 1514869 w 3186953"/>
                <a:gd name="connsiteY5" fmla="*/ 588837 h 5949856"/>
                <a:gd name="connsiteX6" fmla="*/ 3031941 w 3186953"/>
                <a:gd name="connsiteY6" fmla="*/ 69291 h 5949856"/>
                <a:gd name="connsiteX7" fmla="*/ 3146241 w 3186953"/>
                <a:gd name="connsiteY7" fmla="*/ 1149946 h 5949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86953" h="5949856">
                  <a:moveTo>
                    <a:pt x="39359" y="5618037"/>
                  </a:moveTo>
                  <a:cubicBezTo>
                    <a:pt x="-1339" y="5760046"/>
                    <a:pt x="-42036" y="5902055"/>
                    <a:pt x="91314" y="5940155"/>
                  </a:cubicBezTo>
                  <a:cubicBezTo>
                    <a:pt x="224664" y="5978255"/>
                    <a:pt x="603932" y="5895128"/>
                    <a:pt x="839459" y="5846637"/>
                  </a:cubicBezTo>
                  <a:cubicBezTo>
                    <a:pt x="1074986" y="5798146"/>
                    <a:pt x="1386714" y="5883004"/>
                    <a:pt x="1504478" y="5649209"/>
                  </a:cubicBezTo>
                  <a:cubicBezTo>
                    <a:pt x="1622242" y="5415414"/>
                    <a:pt x="1544309" y="5287259"/>
                    <a:pt x="1546041" y="4443864"/>
                  </a:cubicBezTo>
                  <a:cubicBezTo>
                    <a:pt x="1547773" y="3600469"/>
                    <a:pt x="1267219" y="1317933"/>
                    <a:pt x="1514869" y="588837"/>
                  </a:cubicBezTo>
                  <a:cubicBezTo>
                    <a:pt x="1762519" y="-140259"/>
                    <a:pt x="2760046" y="-24227"/>
                    <a:pt x="3031941" y="69291"/>
                  </a:cubicBezTo>
                  <a:cubicBezTo>
                    <a:pt x="3303836" y="162809"/>
                    <a:pt x="3132386" y="987155"/>
                    <a:pt x="3146241" y="1149946"/>
                  </a:cubicBezTo>
                </a:path>
              </a:pathLst>
            </a:custGeom>
            <a:noFill/>
            <a:ln w="63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 name="Group 4">
            <a:extLst>
              <a:ext uri="{FF2B5EF4-FFF2-40B4-BE49-F238E27FC236}">
                <a16:creationId xmlns:a16="http://schemas.microsoft.com/office/drawing/2014/main" id="{E6D007A8-443F-0E43-1CA7-65C70979EB92}"/>
              </a:ext>
            </a:extLst>
          </p:cNvPr>
          <p:cNvGrpSpPr/>
          <p:nvPr/>
        </p:nvGrpSpPr>
        <p:grpSpPr>
          <a:xfrm>
            <a:off x="1657588" y="3429056"/>
            <a:ext cx="2245208" cy="812905"/>
            <a:chOff x="1299433" y="3428999"/>
            <a:chExt cx="2555460" cy="812905"/>
          </a:xfrm>
        </p:grpSpPr>
        <p:sp>
          <p:nvSpPr>
            <p:cNvPr id="6" name="Freeform: Shape 5">
              <a:extLst>
                <a:ext uri="{FF2B5EF4-FFF2-40B4-BE49-F238E27FC236}">
                  <a16:creationId xmlns:a16="http://schemas.microsoft.com/office/drawing/2014/main" id="{6FC7C3AA-4F47-594C-0C14-A42B9990FD95}"/>
                </a:ext>
              </a:extLst>
            </p:cNvPr>
            <p:cNvSpPr/>
            <p:nvPr/>
          </p:nvSpPr>
          <p:spPr>
            <a:xfrm>
              <a:off x="1299433" y="3429000"/>
              <a:ext cx="2542010" cy="810491"/>
            </a:xfrm>
            <a:custGeom>
              <a:avLst/>
              <a:gdLst>
                <a:gd name="connsiteX0" fmla="*/ 40994 w 2542010"/>
                <a:gd name="connsiteY0" fmla="*/ 0 h 810491"/>
                <a:gd name="connsiteX1" fmla="*/ 40994 w 2542010"/>
                <a:gd name="connsiteY1" fmla="*/ 498764 h 810491"/>
                <a:gd name="connsiteX2" fmla="*/ 467022 w 2542010"/>
                <a:gd name="connsiteY2" fmla="*/ 571500 h 810491"/>
                <a:gd name="connsiteX3" fmla="*/ 1246340 w 2542010"/>
                <a:gd name="connsiteY3" fmla="*/ 322118 h 810491"/>
                <a:gd name="connsiteX4" fmla="*/ 1963312 w 2542010"/>
                <a:gd name="connsiteY4" fmla="*/ 62345 h 810491"/>
                <a:gd name="connsiteX5" fmla="*/ 2399731 w 2542010"/>
                <a:gd name="connsiteY5" fmla="*/ 103909 h 810491"/>
                <a:gd name="connsiteX6" fmla="*/ 2524422 w 2542010"/>
                <a:gd name="connsiteY6" fmla="*/ 477982 h 810491"/>
                <a:gd name="connsiteX7" fmla="*/ 2524422 w 2542010"/>
                <a:gd name="connsiteY7" fmla="*/ 810491 h 810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42010" h="810491">
                  <a:moveTo>
                    <a:pt x="40994" y="0"/>
                  </a:moveTo>
                  <a:cubicBezTo>
                    <a:pt x="5491" y="201757"/>
                    <a:pt x="-30011" y="403514"/>
                    <a:pt x="40994" y="498764"/>
                  </a:cubicBezTo>
                  <a:cubicBezTo>
                    <a:pt x="111999" y="594014"/>
                    <a:pt x="266131" y="600941"/>
                    <a:pt x="467022" y="571500"/>
                  </a:cubicBezTo>
                  <a:cubicBezTo>
                    <a:pt x="667913" y="542059"/>
                    <a:pt x="996958" y="406977"/>
                    <a:pt x="1246340" y="322118"/>
                  </a:cubicBezTo>
                  <a:cubicBezTo>
                    <a:pt x="1495722" y="237259"/>
                    <a:pt x="1771080" y="98713"/>
                    <a:pt x="1963312" y="62345"/>
                  </a:cubicBezTo>
                  <a:cubicBezTo>
                    <a:pt x="2155544" y="25977"/>
                    <a:pt x="2306213" y="34636"/>
                    <a:pt x="2399731" y="103909"/>
                  </a:cubicBezTo>
                  <a:cubicBezTo>
                    <a:pt x="2493249" y="173182"/>
                    <a:pt x="2503640" y="360218"/>
                    <a:pt x="2524422" y="477982"/>
                  </a:cubicBezTo>
                  <a:cubicBezTo>
                    <a:pt x="2545204" y="595746"/>
                    <a:pt x="2550399" y="768927"/>
                    <a:pt x="2524422" y="810491"/>
                  </a:cubicBezTo>
                </a:path>
              </a:pathLst>
            </a:custGeom>
            <a:noFill/>
            <a:ln w="7620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Shape 6">
              <a:extLst>
                <a:ext uri="{FF2B5EF4-FFF2-40B4-BE49-F238E27FC236}">
                  <a16:creationId xmlns:a16="http://schemas.microsoft.com/office/drawing/2014/main" id="{330576FD-30C9-0588-65BC-4698E2963B9F}"/>
                </a:ext>
              </a:extLst>
            </p:cNvPr>
            <p:cNvSpPr/>
            <p:nvPr/>
          </p:nvSpPr>
          <p:spPr>
            <a:xfrm>
              <a:off x="1308439" y="3428999"/>
              <a:ext cx="2542010" cy="810491"/>
            </a:xfrm>
            <a:custGeom>
              <a:avLst/>
              <a:gdLst>
                <a:gd name="connsiteX0" fmla="*/ 40994 w 2542010"/>
                <a:gd name="connsiteY0" fmla="*/ 0 h 810491"/>
                <a:gd name="connsiteX1" fmla="*/ 40994 w 2542010"/>
                <a:gd name="connsiteY1" fmla="*/ 498764 h 810491"/>
                <a:gd name="connsiteX2" fmla="*/ 467022 w 2542010"/>
                <a:gd name="connsiteY2" fmla="*/ 571500 h 810491"/>
                <a:gd name="connsiteX3" fmla="*/ 1246340 w 2542010"/>
                <a:gd name="connsiteY3" fmla="*/ 322118 h 810491"/>
                <a:gd name="connsiteX4" fmla="*/ 1963312 w 2542010"/>
                <a:gd name="connsiteY4" fmla="*/ 62345 h 810491"/>
                <a:gd name="connsiteX5" fmla="*/ 2399731 w 2542010"/>
                <a:gd name="connsiteY5" fmla="*/ 103909 h 810491"/>
                <a:gd name="connsiteX6" fmla="*/ 2524422 w 2542010"/>
                <a:gd name="connsiteY6" fmla="*/ 477982 h 810491"/>
                <a:gd name="connsiteX7" fmla="*/ 2524422 w 2542010"/>
                <a:gd name="connsiteY7" fmla="*/ 810491 h 810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42010" h="810491">
                  <a:moveTo>
                    <a:pt x="40994" y="0"/>
                  </a:moveTo>
                  <a:cubicBezTo>
                    <a:pt x="5491" y="201757"/>
                    <a:pt x="-30011" y="403514"/>
                    <a:pt x="40994" y="498764"/>
                  </a:cubicBezTo>
                  <a:cubicBezTo>
                    <a:pt x="111999" y="594014"/>
                    <a:pt x="266131" y="600941"/>
                    <a:pt x="467022" y="571500"/>
                  </a:cubicBezTo>
                  <a:cubicBezTo>
                    <a:pt x="667913" y="542059"/>
                    <a:pt x="996958" y="406977"/>
                    <a:pt x="1246340" y="322118"/>
                  </a:cubicBezTo>
                  <a:cubicBezTo>
                    <a:pt x="1495722" y="237259"/>
                    <a:pt x="1771080" y="98713"/>
                    <a:pt x="1963312" y="62345"/>
                  </a:cubicBezTo>
                  <a:cubicBezTo>
                    <a:pt x="2155544" y="25977"/>
                    <a:pt x="2306213" y="34636"/>
                    <a:pt x="2399731" y="103909"/>
                  </a:cubicBezTo>
                  <a:cubicBezTo>
                    <a:pt x="2493249" y="173182"/>
                    <a:pt x="2503640" y="360218"/>
                    <a:pt x="2524422" y="477982"/>
                  </a:cubicBezTo>
                  <a:cubicBezTo>
                    <a:pt x="2545204" y="595746"/>
                    <a:pt x="2550399" y="768927"/>
                    <a:pt x="2524422" y="810491"/>
                  </a:cubicBezTo>
                </a:path>
              </a:pathLst>
            </a:custGeom>
            <a:noFill/>
            <a:ln w="57150">
              <a:solidFill>
                <a:schemeClr val="accent1">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Shape 7">
              <a:extLst>
                <a:ext uri="{FF2B5EF4-FFF2-40B4-BE49-F238E27FC236}">
                  <a16:creationId xmlns:a16="http://schemas.microsoft.com/office/drawing/2014/main" id="{8423611D-2F58-0A77-C8D4-7141489709B2}"/>
                </a:ext>
              </a:extLst>
            </p:cNvPr>
            <p:cNvSpPr/>
            <p:nvPr/>
          </p:nvSpPr>
          <p:spPr>
            <a:xfrm>
              <a:off x="1312883" y="3431413"/>
              <a:ext cx="2542010" cy="810491"/>
            </a:xfrm>
            <a:custGeom>
              <a:avLst/>
              <a:gdLst>
                <a:gd name="connsiteX0" fmla="*/ 40994 w 2542010"/>
                <a:gd name="connsiteY0" fmla="*/ 0 h 810491"/>
                <a:gd name="connsiteX1" fmla="*/ 40994 w 2542010"/>
                <a:gd name="connsiteY1" fmla="*/ 498764 h 810491"/>
                <a:gd name="connsiteX2" fmla="*/ 467022 w 2542010"/>
                <a:gd name="connsiteY2" fmla="*/ 571500 h 810491"/>
                <a:gd name="connsiteX3" fmla="*/ 1246340 w 2542010"/>
                <a:gd name="connsiteY3" fmla="*/ 322118 h 810491"/>
                <a:gd name="connsiteX4" fmla="*/ 1963312 w 2542010"/>
                <a:gd name="connsiteY4" fmla="*/ 62345 h 810491"/>
                <a:gd name="connsiteX5" fmla="*/ 2399731 w 2542010"/>
                <a:gd name="connsiteY5" fmla="*/ 103909 h 810491"/>
                <a:gd name="connsiteX6" fmla="*/ 2524422 w 2542010"/>
                <a:gd name="connsiteY6" fmla="*/ 477982 h 810491"/>
                <a:gd name="connsiteX7" fmla="*/ 2524422 w 2542010"/>
                <a:gd name="connsiteY7" fmla="*/ 810491 h 810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42010" h="810491">
                  <a:moveTo>
                    <a:pt x="40994" y="0"/>
                  </a:moveTo>
                  <a:cubicBezTo>
                    <a:pt x="5491" y="201757"/>
                    <a:pt x="-30011" y="403514"/>
                    <a:pt x="40994" y="498764"/>
                  </a:cubicBezTo>
                  <a:cubicBezTo>
                    <a:pt x="111999" y="594014"/>
                    <a:pt x="266131" y="600941"/>
                    <a:pt x="467022" y="571500"/>
                  </a:cubicBezTo>
                  <a:cubicBezTo>
                    <a:pt x="667913" y="542059"/>
                    <a:pt x="996958" y="406977"/>
                    <a:pt x="1246340" y="322118"/>
                  </a:cubicBezTo>
                  <a:cubicBezTo>
                    <a:pt x="1495722" y="237259"/>
                    <a:pt x="1771080" y="98713"/>
                    <a:pt x="1963312" y="62345"/>
                  </a:cubicBezTo>
                  <a:cubicBezTo>
                    <a:pt x="2155544" y="25977"/>
                    <a:pt x="2306213" y="34636"/>
                    <a:pt x="2399731" y="103909"/>
                  </a:cubicBezTo>
                  <a:cubicBezTo>
                    <a:pt x="2493249" y="173182"/>
                    <a:pt x="2503640" y="360218"/>
                    <a:pt x="2524422" y="477982"/>
                  </a:cubicBezTo>
                  <a:cubicBezTo>
                    <a:pt x="2545204" y="595746"/>
                    <a:pt x="2550399" y="768927"/>
                    <a:pt x="2524422" y="810491"/>
                  </a:cubicBezTo>
                </a:path>
              </a:pathLst>
            </a:custGeom>
            <a:noFill/>
            <a:ln w="63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3" name="Group 62">
            <a:extLst>
              <a:ext uri="{FF2B5EF4-FFF2-40B4-BE49-F238E27FC236}">
                <a16:creationId xmlns:a16="http://schemas.microsoft.com/office/drawing/2014/main" id="{8571146C-1956-161D-5AC8-7E0691A88DB1}"/>
              </a:ext>
            </a:extLst>
          </p:cNvPr>
          <p:cNvGrpSpPr/>
          <p:nvPr/>
        </p:nvGrpSpPr>
        <p:grpSpPr>
          <a:xfrm>
            <a:off x="-82874" y="840354"/>
            <a:ext cx="1788342" cy="612118"/>
            <a:chOff x="1910453" y="1707531"/>
            <a:chExt cx="3057150" cy="847769"/>
          </a:xfrm>
        </p:grpSpPr>
        <p:sp>
          <p:nvSpPr>
            <p:cNvPr id="64" name="Freeform: Shape 63">
              <a:extLst>
                <a:ext uri="{FF2B5EF4-FFF2-40B4-BE49-F238E27FC236}">
                  <a16:creationId xmlns:a16="http://schemas.microsoft.com/office/drawing/2014/main" id="{0352168B-DD76-31BC-AE02-5EE409B2B92F}"/>
                </a:ext>
              </a:extLst>
            </p:cNvPr>
            <p:cNvSpPr/>
            <p:nvPr/>
          </p:nvSpPr>
          <p:spPr>
            <a:xfrm>
              <a:off x="1910453" y="1707531"/>
              <a:ext cx="3048000" cy="847768"/>
            </a:xfrm>
            <a:custGeom>
              <a:avLst/>
              <a:gdLst>
                <a:gd name="connsiteX0" fmla="*/ 0 w 3076575"/>
                <a:gd name="connsiteY0" fmla="*/ 638220 h 804164"/>
                <a:gd name="connsiteX1" fmla="*/ 609600 w 3076575"/>
                <a:gd name="connsiteY1" fmla="*/ 762045 h 804164"/>
                <a:gd name="connsiteX2" fmla="*/ 2266950 w 3076575"/>
                <a:gd name="connsiteY2" fmla="*/ 45 h 804164"/>
                <a:gd name="connsiteX3" fmla="*/ 3076575 w 3076575"/>
                <a:gd name="connsiteY3" fmla="*/ 800145 h 804164"/>
                <a:gd name="connsiteX0" fmla="*/ 0 w 3076575"/>
                <a:gd name="connsiteY0" fmla="*/ 676318 h 845028"/>
                <a:gd name="connsiteX1" fmla="*/ 609600 w 3076575"/>
                <a:gd name="connsiteY1" fmla="*/ 800143 h 845028"/>
                <a:gd name="connsiteX2" fmla="*/ 2705100 w 3076575"/>
                <a:gd name="connsiteY2" fmla="*/ 43 h 845028"/>
                <a:gd name="connsiteX3" fmla="*/ 3076575 w 3076575"/>
                <a:gd name="connsiteY3" fmla="*/ 838243 h 845028"/>
                <a:gd name="connsiteX0" fmla="*/ 0 w 3048000"/>
                <a:gd name="connsiteY0" fmla="*/ 676318 h 847768"/>
                <a:gd name="connsiteX1" fmla="*/ 609600 w 3048000"/>
                <a:gd name="connsiteY1" fmla="*/ 800143 h 847768"/>
                <a:gd name="connsiteX2" fmla="*/ 2705100 w 3048000"/>
                <a:gd name="connsiteY2" fmla="*/ 43 h 847768"/>
                <a:gd name="connsiteX3" fmla="*/ 3048000 w 3048000"/>
                <a:gd name="connsiteY3" fmla="*/ 847768 h 847768"/>
              </a:gdLst>
              <a:ahLst/>
              <a:cxnLst>
                <a:cxn ang="0">
                  <a:pos x="connsiteX0" y="connsiteY0"/>
                </a:cxn>
                <a:cxn ang="0">
                  <a:pos x="connsiteX1" y="connsiteY1"/>
                </a:cxn>
                <a:cxn ang="0">
                  <a:pos x="connsiteX2" y="connsiteY2"/>
                </a:cxn>
                <a:cxn ang="0">
                  <a:pos x="connsiteX3" y="connsiteY3"/>
                </a:cxn>
              </a:cxnLst>
              <a:rect l="l" t="t" r="r" b="b"/>
              <a:pathLst>
                <a:path w="3048000" h="847768">
                  <a:moveTo>
                    <a:pt x="0" y="676318"/>
                  </a:moveTo>
                  <a:cubicBezTo>
                    <a:pt x="115887" y="791411"/>
                    <a:pt x="158750" y="912856"/>
                    <a:pt x="609600" y="800143"/>
                  </a:cubicBezTo>
                  <a:cubicBezTo>
                    <a:pt x="1060450" y="687431"/>
                    <a:pt x="2293938" y="-6307"/>
                    <a:pt x="2705100" y="43"/>
                  </a:cubicBezTo>
                  <a:cubicBezTo>
                    <a:pt x="3116262" y="6393"/>
                    <a:pt x="2889250" y="725531"/>
                    <a:pt x="3048000" y="847768"/>
                  </a:cubicBezTo>
                </a:path>
              </a:pathLst>
            </a:custGeom>
            <a:noFill/>
            <a:ln w="7620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Freeform: Shape 64">
              <a:extLst>
                <a:ext uri="{FF2B5EF4-FFF2-40B4-BE49-F238E27FC236}">
                  <a16:creationId xmlns:a16="http://schemas.microsoft.com/office/drawing/2014/main" id="{B1BA74CE-FCF9-56EF-0065-CACD49171FD9}"/>
                </a:ext>
              </a:extLst>
            </p:cNvPr>
            <p:cNvSpPr/>
            <p:nvPr/>
          </p:nvSpPr>
          <p:spPr>
            <a:xfrm>
              <a:off x="1910453" y="1707532"/>
              <a:ext cx="3048000" cy="847768"/>
            </a:xfrm>
            <a:custGeom>
              <a:avLst/>
              <a:gdLst>
                <a:gd name="connsiteX0" fmla="*/ 0 w 3076575"/>
                <a:gd name="connsiteY0" fmla="*/ 638220 h 804164"/>
                <a:gd name="connsiteX1" fmla="*/ 609600 w 3076575"/>
                <a:gd name="connsiteY1" fmla="*/ 762045 h 804164"/>
                <a:gd name="connsiteX2" fmla="*/ 2266950 w 3076575"/>
                <a:gd name="connsiteY2" fmla="*/ 45 h 804164"/>
                <a:gd name="connsiteX3" fmla="*/ 3076575 w 3076575"/>
                <a:gd name="connsiteY3" fmla="*/ 800145 h 804164"/>
                <a:gd name="connsiteX0" fmla="*/ 0 w 3076575"/>
                <a:gd name="connsiteY0" fmla="*/ 676318 h 845028"/>
                <a:gd name="connsiteX1" fmla="*/ 609600 w 3076575"/>
                <a:gd name="connsiteY1" fmla="*/ 800143 h 845028"/>
                <a:gd name="connsiteX2" fmla="*/ 2705100 w 3076575"/>
                <a:gd name="connsiteY2" fmla="*/ 43 h 845028"/>
                <a:gd name="connsiteX3" fmla="*/ 3076575 w 3076575"/>
                <a:gd name="connsiteY3" fmla="*/ 838243 h 845028"/>
                <a:gd name="connsiteX0" fmla="*/ 0 w 3048000"/>
                <a:gd name="connsiteY0" fmla="*/ 676318 h 847768"/>
                <a:gd name="connsiteX1" fmla="*/ 609600 w 3048000"/>
                <a:gd name="connsiteY1" fmla="*/ 800143 h 847768"/>
                <a:gd name="connsiteX2" fmla="*/ 2705100 w 3048000"/>
                <a:gd name="connsiteY2" fmla="*/ 43 h 847768"/>
                <a:gd name="connsiteX3" fmla="*/ 3048000 w 3048000"/>
                <a:gd name="connsiteY3" fmla="*/ 847768 h 847768"/>
              </a:gdLst>
              <a:ahLst/>
              <a:cxnLst>
                <a:cxn ang="0">
                  <a:pos x="connsiteX0" y="connsiteY0"/>
                </a:cxn>
                <a:cxn ang="0">
                  <a:pos x="connsiteX1" y="connsiteY1"/>
                </a:cxn>
                <a:cxn ang="0">
                  <a:pos x="connsiteX2" y="connsiteY2"/>
                </a:cxn>
                <a:cxn ang="0">
                  <a:pos x="connsiteX3" y="connsiteY3"/>
                </a:cxn>
              </a:cxnLst>
              <a:rect l="l" t="t" r="r" b="b"/>
              <a:pathLst>
                <a:path w="3048000" h="847768">
                  <a:moveTo>
                    <a:pt x="0" y="676318"/>
                  </a:moveTo>
                  <a:cubicBezTo>
                    <a:pt x="115887" y="791411"/>
                    <a:pt x="158750" y="912856"/>
                    <a:pt x="609600" y="800143"/>
                  </a:cubicBezTo>
                  <a:cubicBezTo>
                    <a:pt x="1060450" y="687431"/>
                    <a:pt x="2293938" y="-6307"/>
                    <a:pt x="2705100" y="43"/>
                  </a:cubicBezTo>
                  <a:cubicBezTo>
                    <a:pt x="3116262" y="6393"/>
                    <a:pt x="2889250" y="725531"/>
                    <a:pt x="3048000" y="847768"/>
                  </a:cubicBezTo>
                </a:path>
              </a:pathLst>
            </a:custGeom>
            <a:noFill/>
            <a:ln w="57150">
              <a:solidFill>
                <a:schemeClr val="accent1">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Freeform: Shape 65">
              <a:extLst>
                <a:ext uri="{FF2B5EF4-FFF2-40B4-BE49-F238E27FC236}">
                  <a16:creationId xmlns:a16="http://schemas.microsoft.com/office/drawing/2014/main" id="{5FF3B069-569B-F81C-A475-C812A99DC7C5}"/>
                </a:ext>
              </a:extLst>
            </p:cNvPr>
            <p:cNvSpPr/>
            <p:nvPr/>
          </p:nvSpPr>
          <p:spPr>
            <a:xfrm>
              <a:off x="1919603" y="1707531"/>
              <a:ext cx="3048000" cy="847768"/>
            </a:xfrm>
            <a:custGeom>
              <a:avLst/>
              <a:gdLst>
                <a:gd name="connsiteX0" fmla="*/ 0 w 3076575"/>
                <a:gd name="connsiteY0" fmla="*/ 638220 h 804164"/>
                <a:gd name="connsiteX1" fmla="*/ 609600 w 3076575"/>
                <a:gd name="connsiteY1" fmla="*/ 762045 h 804164"/>
                <a:gd name="connsiteX2" fmla="*/ 2266950 w 3076575"/>
                <a:gd name="connsiteY2" fmla="*/ 45 h 804164"/>
                <a:gd name="connsiteX3" fmla="*/ 3076575 w 3076575"/>
                <a:gd name="connsiteY3" fmla="*/ 800145 h 804164"/>
                <a:gd name="connsiteX0" fmla="*/ 0 w 3076575"/>
                <a:gd name="connsiteY0" fmla="*/ 676318 h 845028"/>
                <a:gd name="connsiteX1" fmla="*/ 609600 w 3076575"/>
                <a:gd name="connsiteY1" fmla="*/ 800143 h 845028"/>
                <a:gd name="connsiteX2" fmla="*/ 2705100 w 3076575"/>
                <a:gd name="connsiteY2" fmla="*/ 43 h 845028"/>
                <a:gd name="connsiteX3" fmla="*/ 3076575 w 3076575"/>
                <a:gd name="connsiteY3" fmla="*/ 838243 h 845028"/>
                <a:gd name="connsiteX0" fmla="*/ 0 w 3048000"/>
                <a:gd name="connsiteY0" fmla="*/ 676318 h 847768"/>
                <a:gd name="connsiteX1" fmla="*/ 609600 w 3048000"/>
                <a:gd name="connsiteY1" fmla="*/ 800143 h 847768"/>
                <a:gd name="connsiteX2" fmla="*/ 2705100 w 3048000"/>
                <a:gd name="connsiteY2" fmla="*/ 43 h 847768"/>
                <a:gd name="connsiteX3" fmla="*/ 3048000 w 3048000"/>
                <a:gd name="connsiteY3" fmla="*/ 847768 h 847768"/>
              </a:gdLst>
              <a:ahLst/>
              <a:cxnLst>
                <a:cxn ang="0">
                  <a:pos x="connsiteX0" y="connsiteY0"/>
                </a:cxn>
                <a:cxn ang="0">
                  <a:pos x="connsiteX1" y="connsiteY1"/>
                </a:cxn>
                <a:cxn ang="0">
                  <a:pos x="connsiteX2" y="connsiteY2"/>
                </a:cxn>
                <a:cxn ang="0">
                  <a:pos x="connsiteX3" y="connsiteY3"/>
                </a:cxn>
              </a:cxnLst>
              <a:rect l="l" t="t" r="r" b="b"/>
              <a:pathLst>
                <a:path w="3048000" h="847768">
                  <a:moveTo>
                    <a:pt x="0" y="676318"/>
                  </a:moveTo>
                  <a:cubicBezTo>
                    <a:pt x="115887" y="791411"/>
                    <a:pt x="158750" y="912856"/>
                    <a:pt x="609600" y="800143"/>
                  </a:cubicBezTo>
                  <a:cubicBezTo>
                    <a:pt x="1060450" y="687431"/>
                    <a:pt x="2293938" y="-6307"/>
                    <a:pt x="2705100" y="43"/>
                  </a:cubicBezTo>
                  <a:cubicBezTo>
                    <a:pt x="3116262" y="6393"/>
                    <a:pt x="2889250" y="725531"/>
                    <a:pt x="3048000" y="847768"/>
                  </a:cubicBezTo>
                </a:path>
              </a:pathLst>
            </a:custGeom>
            <a:noFill/>
            <a:ln w="6350">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Slide Number Placeholder 2">
            <a:extLst>
              <a:ext uri="{FF2B5EF4-FFF2-40B4-BE49-F238E27FC236}">
                <a16:creationId xmlns:a16="http://schemas.microsoft.com/office/drawing/2014/main" id="{555D680A-A57C-DF5C-3D14-6824E63BD50B}"/>
              </a:ext>
            </a:extLst>
          </p:cNvPr>
          <p:cNvSpPr>
            <a:spLocks noGrp="1"/>
          </p:cNvSpPr>
          <p:nvPr>
            <p:ph type="sldNum" sz="quarter" idx="12"/>
          </p:nvPr>
        </p:nvSpPr>
        <p:spPr/>
        <p:txBody>
          <a:bodyPr/>
          <a:lstStyle/>
          <a:p>
            <a:fld id="{A5AEF524-62EC-C340-82A1-9F47B6C43E55}" type="slidenum">
              <a:rPr lang="en-US" smtClean="0"/>
              <a:t>23</a:t>
            </a:fld>
            <a:endParaRPr lang="en-US"/>
          </a:p>
        </p:txBody>
      </p:sp>
      <p:grpSp>
        <p:nvGrpSpPr>
          <p:cNvPr id="9" name="Group 8">
            <a:extLst>
              <a:ext uri="{FF2B5EF4-FFF2-40B4-BE49-F238E27FC236}">
                <a16:creationId xmlns:a16="http://schemas.microsoft.com/office/drawing/2014/main" id="{4CEF0687-4FD2-F2FD-37D5-F3FB10556C0E}"/>
              </a:ext>
            </a:extLst>
          </p:cNvPr>
          <p:cNvGrpSpPr/>
          <p:nvPr/>
        </p:nvGrpSpPr>
        <p:grpSpPr>
          <a:xfrm>
            <a:off x="2749870" y="3904390"/>
            <a:ext cx="2145817" cy="2318735"/>
            <a:chOff x="5727068" y="2385553"/>
            <a:chExt cx="2818180" cy="3402674"/>
          </a:xfrm>
        </p:grpSpPr>
        <p:grpSp>
          <p:nvGrpSpPr>
            <p:cNvPr id="10" name="Group 9">
              <a:extLst>
                <a:ext uri="{FF2B5EF4-FFF2-40B4-BE49-F238E27FC236}">
                  <a16:creationId xmlns:a16="http://schemas.microsoft.com/office/drawing/2014/main" id="{5F785A2B-D085-C1D4-5AB8-DF36B1C4DF68}"/>
                </a:ext>
              </a:extLst>
            </p:cNvPr>
            <p:cNvGrpSpPr/>
            <p:nvPr/>
          </p:nvGrpSpPr>
          <p:grpSpPr>
            <a:xfrm>
              <a:off x="5727068" y="2385553"/>
              <a:ext cx="2818180" cy="3402674"/>
              <a:chOff x="4480264" y="2187615"/>
              <a:chExt cx="960699" cy="2060294"/>
            </a:xfrm>
          </p:grpSpPr>
          <p:sp>
            <p:nvSpPr>
              <p:cNvPr id="12" name="Rectangle: Rounded Corners 11">
                <a:extLst>
                  <a:ext uri="{FF2B5EF4-FFF2-40B4-BE49-F238E27FC236}">
                    <a16:creationId xmlns:a16="http://schemas.microsoft.com/office/drawing/2014/main" id="{4D2FD3E3-6F86-EF86-0C8B-05E3635156D8}"/>
                  </a:ext>
                </a:extLst>
              </p:cNvPr>
              <p:cNvSpPr/>
              <p:nvPr/>
            </p:nvSpPr>
            <p:spPr>
              <a:xfrm>
                <a:off x="4480264" y="2291787"/>
                <a:ext cx="960699" cy="1851950"/>
              </a:xfrm>
              <a:prstGeom prst="roundRect">
                <a:avLst/>
              </a:prstGeom>
              <a:solidFill>
                <a:schemeClr val="accent3">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Rounded Corners 12">
                <a:extLst>
                  <a:ext uri="{FF2B5EF4-FFF2-40B4-BE49-F238E27FC236}">
                    <a16:creationId xmlns:a16="http://schemas.microsoft.com/office/drawing/2014/main" id="{DC293CA9-2470-1C55-9CB4-F9380CD593A9}"/>
                  </a:ext>
                </a:extLst>
              </p:cNvPr>
              <p:cNvSpPr/>
              <p:nvPr/>
            </p:nvSpPr>
            <p:spPr>
              <a:xfrm>
                <a:off x="4613371" y="2187615"/>
                <a:ext cx="694481" cy="104172"/>
              </a:xfrm>
              <a:prstGeom prst="roundRect">
                <a:avLst/>
              </a:prstGeom>
              <a:solidFill>
                <a:srgbClr val="48929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Rounded Corners 13">
                <a:extLst>
                  <a:ext uri="{FF2B5EF4-FFF2-40B4-BE49-F238E27FC236}">
                    <a16:creationId xmlns:a16="http://schemas.microsoft.com/office/drawing/2014/main" id="{4F8EAFB0-DCE4-549E-6AAD-365AFED2DD64}"/>
                  </a:ext>
                </a:extLst>
              </p:cNvPr>
              <p:cNvSpPr/>
              <p:nvPr/>
            </p:nvSpPr>
            <p:spPr>
              <a:xfrm>
                <a:off x="4613372" y="4143737"/>
                <a:ext cx="694481" cy="104172"/>
              </a:xfrm>
              <a:prstGeom prst="roundRect">
                <a:avLst/>
              </a:prstGeom>
              <a:solidFill>
                <a:srgbClr val="48929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Rectangle 10">
              <a:extLst>
                <a:ext uri="{FF2B5EF4-FFF2-40B4-BE49-F238E27FC236}">
                  <a16:creationId xmlns:a16="http://schemas.microsoft.com/office/drawing/2014/main" id="{4F971517-E840-D110-3AA9-C9F10EB2C46A}"/>
                </a:ext>
              </a:extLst>
            </p:cNvPr>
            <p:cNvSpPr/>
            <p:nvPr/>
          </p:nvSpPr>
          <p:spPr>
            <a:xfrm>
              <a:off x="7073546" y="2557598"/>
              <a:ext cx="125224" cy="3058584"/>
            </a:xfrm>
            <a:prstGeom prst="rect">
              <a:avLst/>
            </a:prstGeom>
            <a:solidFill>
              <a:schemeClr val="bg1"/>
            </a:solidFill>
            <a:ln>
              <a:noFill/>
            </a:ln>
            <a:effectLst>
              <a:softEdge rad="127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Slide Number Placeholder 2">
            <a:extLst>
              <a:ext uri="{FF2B5EF4-FFF2-40B4-BE49-F238E27FC236}">
                <a16:creationId xmlns:a16="http://schemas.microsoft.com/office/drawing/2014/main" id="{DD4EABF8-FA85-C3CB-7734-C4172AB62983}"/>
              </a:ext>
            </a:extLst>
          </p:cNvPr>
          <p:cNvSpPr txBox="1">
            <a:spLocks/>
          </p:cNvSpPr>
          <p:nvPr/>
        </p:nvSpPr>
        <p:spPr>
          <a:xfrm>
            <a:off x="4960614" y="6377940"/>
            <a:ext cx="731520" cy="274320"/>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5AEF524-62EC-C340-82A1-9F47B6C43E55}" type="slidenum">
              <a:rPr lang="en-US" smtClean="0"/>
              <a:pPr/>
              <a:t>23</a:t>
            </a:fld>
            <a:endParaRPr lang="en-US"/>
          </a:p>
        </p:txBody>
      </p:sp>
      <p:sp>
        <p:nvSpPr>
          <p:cNvPr id="20" name="Title 3">
            <a:extLst>
              <a:ext uri="{FF2B5EF4-FFF2-40B4-BE49-F238E27FC236}">
                <a16:creationId xmlns:a16="http://schemas.microsoft.com/office/drawing/2014/main" id="{7FAB3403-6DB5-9D0F-9390-D1341953A75D}"/>
              </a:ext>
            </a:extLst>
          </p:cNvPr>
          <p:cNvSpPr txBox="1">
            <a:spLocks/>
          </p:cNvSpPr>
          <p:nvPr/>
        </p:nvSpPr>
        <p:spPr>
          <a:xfrm>
            <a:off x="533400" y="0"/>
            <a:ext cx="9601200" cy="960276"/>
          </a:xfrm>
          <a:prstGeom prst="rect">
            <a:avLst/>
          </a:prstGeom>
        </p:spPr>
        <p:txBody>
          <a:bodyPr anchor="ctr"/>
          <a:lstStyle>
            <a:lvl1pPr marL="0" indent="0" algn="l" defTabSz="914400" rtl="0" eaLnBrk="1" latinLnBrk="0" hangingPunct="1">
              <a:lnSpc>
                <a:spcPct val="90000"/>
              </a:lnSpc>
              <a:spcBef>
                <a:spcPts val="1000"/>
              </a:spcBef>
              <a:buFont typeface="Arial" panose="020B0604020202020204" pitchFamily="34" charset="0"/>
              <a:buNone/>
              <a:defRPr lang="en-US" sz="4000" b="1" kern="1200" dirty="0">
                <a:solidFill>
                  <a:schemeClr val="bg2"/>
                </a:solidFill>
                <a:latin typeface="+mj-lt"/>
                <a:ea typeface="+mn-ea"/>
                <a:cs typeface="+mj-cs"/>
              </a:defRPr>
            </a:lvl1pPr>
          </a:lstStyle>
          <a:p>
            <a:r>
              <a:rPr lang="en-US">
                <a:solidFill>
                  <a:schemeClr val="tx2"/>
                </a:solidFill>
              </a:rPr>
              <a:t>Future Work</a:t>
            </a:r>
          </a:p>
        </p:txBody>
      </p:sp>
      <p:grpSp>
        <p:nvGrpSpPr>
          <p:cNvPr id="21" name="Group 20">
            <a:extLst>
              <a:ext uri="{FF2B5EF4-FFF2-40B4-BE49-F238E27FC236}">
                <a16:creationId xmlns:a16="http://schemas.microsoft.com/office/drawing/2014/main" id="{34FB082D-282D-1E85-FEC5-72DD5C6A5DD7}"/>
              </a:ext>
            </a:extLst>
          </p:cNvPr>
          <p:cNvGrpSpPr/>
          <p:nvPr/>
        </p:nvGrpSpPr>
        <p:grpSpPr>
          <a:xfrm>
            <a:off x="581074" y="1349375"/>
            <a:ext cx="2145817" cy="2318735"/>
            <a:chOff x="5727068" y="2385553"/>
            <a:chExt cx="2818180" cy="3402674"/>
          </a:xfrm>
        </p:grpSpPr>
        <p:grpSp>
          <p:nvGrpSpPr>
            <p:cNvPr id="22" name="Group 21">
              <a:extLst>
                <a:ext uri="{FF2B5EF4-FFF2-40B4-BE49-F238E27FC236}">
                  <a16:creationId xmlns:a16="http://schemas.microsoft.com/office/drawing/2014/main" id="{A7E582EF-8CFE-B668-A3C3-2F7266B6F4FA}"/>
                </a:ext>
              </a:extLst>
            </p:cNvPr>
            <p:cNvGrpSpPr/>
            <p:nvPr/>
          </p:nvGrpSpPr>
          <p:grpSpPr>
            <a:xfrm>
              <a:off x="5727068" y="2385553"/>
              <a:ext cx="2818180" cy="3402674"/>
              <a:chOff x="4480264" y="2187615"/>
              <a:chExt cx="960699" cy="2060294"/>
            </a:xfrm>
          </p:grpSpPr>
          <p:sp>
            <p:nvSpPr>
              <p:cNvPr id="24" name="Rectangle: Rounded Corners 23">
                <a:extLst>
                  <a:ext uri="{FF2B5EF4-FFF2-40B4-BE49-F238E27FC236}">
                    <a16:creationId xmlns:a16="http://schemas.microsoft.com/office/drawing/2014/main" id="{E39A84BE-9240-0E61-C49E-71457B835905}"/>
                  </a:ext>
                </a:extLst>
              </p:cNvPr>
              <p:cNvSpPr/>
              <p:nvPr/>
            </p:nvSpPr>
            <p:spPr>
              <a:xfrm>
                <a:off x="4480264" y="2291787"/>
                <a:ext cx="960699" cy="1851950"/>
              </a:xfrm>
              <a:prstGeom prst="roundRect">
                <a:avLst/>
              </a:prstGeom>
              <a:solidFill>
                <a:schemeClr val="accent3">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B2D7DB"/>
                  </a:solidFill>
                </a:endParaRPr>
              </a:p>
            </p:txBody>
          </p:sp>
          <p:sp>
            <p:nvSpPr>
              <p:cNvPr id="25" name="Rectangle: Rounded Corners 24">
                <a:extLst>
                  <a:ext uri="{FF2B5EF4-FFF2-40B4-BE49-F238E27FC236}">
                    <a16:creationId xmlns:a16="http://schemas.microsoft.com/office/drawing/2014/main" id="{C1E026BA-92CA-09E6-42A1-1FD685653ED4}"/>
                  </a:ext>
                </a:extLst>
              </p:cNvPr>
              <p:cNvSpPr/>
              <p:nvPr/>
            </p:nvSpPr>
            <p:spPr>
              <a:xfrm>
                <a:off x="4613371" y="2187615"/>
                <a:ext cx="694481" cy="104172"/>
              </a:xfrm>
              <a:prstGeom prst="roundRect">
                <a:avLst/>
              </a:prstGeom>
              <a:solidFill>
                <a:srgbClr val="48929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B2D7DB"/>
                  </a:solidFill>
                </a:endParaRPr>
              </a:p>
            </p:txBody>
          </p:sp>
          <p:sp>
            <p:nvSpPr>
              <p:cNvPr id="26" name="Rectangle: Rounded Corners 25">
                <a:extLst>
                  <a:ext uri="{FF2B5EF4-FFF2-40B4-BE49-F238E27FC236}">
                    <a16:creationId xmlns:a16="http://schemas.microsoft.com/office/drawing/2014/main" id="{063864A4-AB18-0B8C-707B-EF7818FC65A6}"/>
                  </a:ext>
                </a:extLst>
              </p:cNvPr>
              <p:cNvSpPr/>
              <p:nvPr/>
            </p:nvSpPr>
            <p:spPr>
              <a:xfrm>
                <a:off x="4613372" y="4143737"/>
                <a:ext cx="694481" cy="104172"/>
              </a:xfrm>
              <a:prstGeom prst="roundRect">
                <a:avLst/>
              </a:prstGeom>
              <a:solidFill>
                <a:srgbClr val="48929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B2D7DB"/>
                  </a:solidFill>
                </a:endParaRPr>
              </a:p>
            </p:txBody>
          </p:sp>
        </p:grpSp>
        <p:sp>
          <p:nvSpPr>
            <p:cNvPr id="23" name="Rectangle 22">
              <a:extLst>
                <a:ext uri="{FF2B5EF4-FFF2-40B4-BE49-F238E27FC236}">
                  <a16:creationId xmlns:a16="http://schemas.microsoft.com/office/drawing/2014/main" id="{EBB9AA8F-8DC6-6283-3A9E-B99DBA00A1E5}"/>
                </a:ext>
              </a:extLst>
            </p:cNvPr>
            <p:cNvSpPr/>
            <p:nvPr/>
          </p:nvSpPr>
          <p:spPr>
            <a:xfrm>
              <a:off x="7073546" y="2557598"/>
              <a:ext cx="125224" cy="3058584"/>
            </a:xfrm>
            <a:prstGeom prst="rect">
              <a:avLst/>
            </a:prstGeom>
            <a:solidFill>
              <a:schemeClr val="bg1"/>
            </a:solidFill>
            <a:ln>
              <a:noFill/>
            </a:ln>
            <a:effectLst>
              <a:softEdge rad="127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B2D7DB"/>
                </a:solidFill>
              </a:endParaRPr>
            </a:p>
          </p:txBody>
        </p:sp>
      </p:grpSp>
      <p:grpSp>
        <p:nvGrpSpPr>
          <p:cNvPr id="27" name="Group 26">
            <a:extLst>
              <a:ext uri="{FF2B5EF4-FFF2-40B4-BE49-F238E27FC236}">
                <a16:creationId xmlns:a16="http://schemas.microsoft.com/office/drawing/2014/main" id="{D12D0A97-991C-643C-402B-CAFE1CA03F21}"/>
              </a:ext>
            </a:extLst>
          </p:cNvPr>
          <p:cNvGrpSpPr/>
          <p:nvPr/>
        </p:nvGrpSpPr>
        <p:grpSpPr>
          <a:xfrm>
            <a:off x="6996282" y="3245709"/>
            <a:ext cx="2304586" cy="960276"/>
            <a:chOff x="1299433" y="3428999"/>
            <a:chExt cx="2555460" cy="812905"/>
          </a:xfrm>
        </p:grpSpPr>
        <p:sp>
          <p:nvSpPr>
            <p:cNvPr id="28" name="Freeform: Shape 27">
              <a:extLst>
                <a:ext uri="{FF2B5EF4-FFF2-40B4-BE49-F238E27FC236}">
                  <a16:creationId xmlns:a16="http://schemas.microsoft.com/office/drawing/2014/main" id="{5E49E941-EB1B-A0DC-5F87-BCC873BAA137}"/>
                </a:ext>
              </a:extLst>
            </p:cNvPr>
            <p:cNvSpPr/>
            <p:nvPr/>
          </p:nvSpPr>
          <p:spPr>
            <a:xfrm>
              <a:off x="1299433" y="3429000"/>
              <a:ext cx="2542010" cy="810491"/>
            </a:xfrm>
            <a:custGeom>
              <a:avLst/>
              <a:gdLst>
                <a:gd name="connsiteX0" fmla="*/ 40994 w 2542010"/>
                <a:gd name="connsiteY0" fmla="*/ 0 h 810491"/>
                <a:gd name="connsiteX1" fmla="*/ 40994 w 2542010"/>
                <a:gd name="connsiteY1" fmla="*/ 498764 h 810491"/>
                <a:gd name="connsiteX2" fmla="*/ 467022 w 2542010"/>
                <a:gd name="connsiteY2" fmla="*/ 571500 h 810491"/>
                <a:gd name="connsiteX3" fmla="*/ 1246340 w 2542010"/>
                <a:gd name="connsiteY3" fmla="*/ 322118 h 810491"/>
                <a:gd name="connsiteX4" fmla="*/ 1963312 w 2542010"/>
                <a:gd name="connsiteY4" fmla="*/ 62345 h 810491"/>
                <a:gd name="connsiteX5" fmla="*/ 2399731 w 2542010"/>
                <a:gd name="connsiteY5" fmla="*/ 103909 h 810491"/>
                <a:gd name="connsiteX6" fmla="*/ 2524422 w 2542010"/>
                <a:gd name="connsiteY6" fmla="*/ 477982 h 810491"/>
                <a:gd name="connsiteX7" fmla="*/ 2524422 w 2542010"/>
                <a:gd name="connsiteY7" fmla="*/ 810491 h 810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42010" h="810491">
                  <a:moveTo>
                    <a:pt x="40994" y="0"/>
                  </a:moveTo>
                  <a:cubicBezTo>
                    <a:pt x="5491" y="201757"/>
                    <a:pt x="-30011" y="403514"/>
                    <a:pt x="40994" y="498764"/>
                  </a:cubicBezTo>
                  <a:cubicBezTo>
                    <a:pt x="111999" y="594014"/>
                    <a:pt x="266131" y="600941"/>
                    <a:pt x="467022" y="571500"/>
                  </a:cubicBezTo>
                  <a:cubicBezTo>
                    <a:pt x="667913" y="542059"/>
                    <a:pt x="996958" y="406977"/>
                    <a:pt x="1246340" y="322118"/>
                  </a:cubicBezTo>
                  <a:cubicBezTo>
                    <a:pt x="1495722" y="237259"/>
                    <a:pt x="1771080" y="98713"/>
                    <a:pt x="1963312" y="62345"/>
                  </a:cubicBezTo>
                  <a:cubicBezTo>
                    <a:pt x="2155544" y="25977"/>
                    <a:pt x="2306213" y="34636"/>
                    <a:pt x="2399731" y="103909"/>
                  </a:cubicBezTo>
                  <a:cubicBezTo>
                    <a:pt x="2493249" y="173182"/>
                    <a:pt x="2503640" y="360218"/>
                    <a:pt x="2524422" y="477982"/>
                  </a:cubicBezTo>
                  <a:cubicBezTo>
                    <a:pt x="2545204" y="595746"/>
                    <a:pt x="2550399" y="768927"/>
                    <a:pt x="2524422" y="810491"/>
                  </a:cubicBezTo>
                </a:path>
              </a:pathLst>
            </a:custGeom>
            <a:noFill/>
            <a:ln w="7620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reeform: Shape 28">
              <a:extLst>
                <a:ext uri="{FF2B5EF4-FFF2-40B4-BE49-F238E27FC236}">
                  <a16:creationId xmlns:a16="http://schemas.microsoft.com/office/drawing/2014/main" id="{FB8061F6-4E0C-72A4-9185-A847C3FAC796}"/>
                </a:ext>
              </a:extLst>
            </p:cNvPr>
            <p:cNvSpPr/>
            <p:nvPr/>
          </p:nvSpPr>
          <p:spPr>
            <a:xfrm>
              <a:off x="1308439" y="3428999"/>
              <a:ext cx="2542010" cy="810491"/>
            </a:xfrm>
            <a:custGeom>
              <a:avLst/>
              <a:gdLst>
                <a:gd name="connsiteX0" fmla="*/ 40994 w 2542010"/>
                <a:gd name="connsiteY0" fmla="*/ 0 h 810491"/>
                <a:gd name="connsiteX1" fmla="*/ 40994 w 2542010"/>
                <a:gd name="connsiteY1" fmla="*/ 498764 h 810491"/>
                <a:gd name="connsiteX2" fmla="*/ 467022 w 2542010"/>
                <a:gd name="connsiteY2" fmla="*/ 571500 h 810491"/>
                <a:gd name="connsiteX3" fmla="*/ 1246340 w 2542010"/>
                <a:gd name="connsiteY3" fmla="*/ 322118 h 810491"/>
                <a:gd name="connsiteX4" fmla="*/ 1963312 w 2542010"/>
                <a:gd name="connsiteY4" fmla="*/ 62345 h 810491"/>
                <a:gd name="connsiteX5" fmla="*/ 2399731 w 2542010"/>
                <a:gd name="connsiteY5" fmla="*/ 103909 h 810491"/>
                <a:gd name="connsiteX6" fmla="*/ 2524422 w 2542010"/>
                <a:gd name="connsiteY6" fmla="*/ 477982 h 810491"/>
                <a:gd name="connsiteX7" fmla="*/ 2524422 w 2542010"/>
                <a:gd name="connsiteY7" fmla="*/ 810491 h 810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42010" h="810491">
                  <a:moveTo>
                    <a:pt x="40994" y="0"/>
                  </a:moveTo>
                  <a:cubicBezTo>
                    <a:pt x="5491" y="201757"/>
                    <a:pt x="-30011" y="403514"/>
                    <a:pt x="40994" y="498764"/>
                  </a:cubicBezTo>
                  <a:cubicBezTo>
                    <a:pt x="111999" y="594014"/>
                    <a:pt x="266131" y="600941"/>
                    <a:pt x="467022" y="571500"/>
                  </a:cubicBezTo>
                  <a:cubicBezTo>
                    <a:pt x="667913" y="542059"/>
                    <a:pt x="996958" y="406977"/>
                    <a:pt x="1246340" y="322118"/>
                  </a:cubicBezTo>
                  <a:cubicBezTo>
                    <a:pt x="1495722" y="237259"/>
                    <a:pt x="1771080" y="98713"/>
                    <a:pt x="1963312" y="62345"/>
                  </a:cubicBezTo>
                  <a:cubicBezTo>
                    <a:pt x="2155544" y="25977"/>
                    <a:pt x="2306213" y="34636"/>
                    <a:pt x="2399731" y="103909"/>
                  </a:cubicBezTo>
                  <a:cubicBezTo>
                    <a:pt x="2493249" y="173182"/>
                    <a:pt x="2503640" y="360218"/>
                    <a:pt x="2524422" y="477982"/>
                  </a:cubicBezTo>
                  <a:cubicBezTo>
                    <a:pt x="2545204" y="595746"/>
                    <a:pt x="2550399" y="768927"/>
                    <a:pt x="2524422" y="810491"/>
                  </a:cubicBezTo>
                </a:path>
              </a:pathLst>
            </a:custGeom>
            <a:noFill/>
            <a:ln w="57150">
              <a:solidFill>
                <a:schemeClr val="accent1">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reeform: Shape 29">
              <a:extLst>
                <a:ext uri="{FF2B5EF4-FFF2-40B4-BE49-F238E27FC236}">
                  <a16:creationId xmlns:a16="http://schemas.microsoft.com/office/drawing/2014/main" id="{AF3C6210-F4D3-407E-E704-421A9F6E654E}"/>
                </a:ext>
              </a:extLst>
            </p:cNvPr>
            <p:cNvSpPr/>
            <p:nvPr/>
          </p:nvSpPr>
          <p:spPr>
            <a:xfrm>
              <a:off x="1312883" y="3431413"/>
              <a:ext cx="2542010" cy="810491"/>
            </a:xfrm>
            <a:custGeom>
              <a:avLst/>
              <a:gdLst>
                <a:gd name="connsiteX0" fmla="*/ 40994 w 2542010"/>
                <a:gd name="connsiteY0" fmla="*/ 0 h 810491"/>
                <a:gd name="connsiteX1" fmla="*/ 40994 w 2542010"/>
                <a:gd name="connsiteY1" fmla="*/ 498764 h 810491"/>
                <a:gd name="connsiteX2" fmla="*/ 467022 w 2542010"/>
                <a:gd name="connsiteY2" fmla="*/ 571500 h 810491"/>
                <a:gd name="connsiteX3" fmla="*/ 1246340 w 2542010"/>
                <a:gd name="connsiteY3" fmla="*/ 322118 h 810491"/>
                <a:gd name="connsiteX4" fmla="*/ 1963312 w 2542010"/>
                <a:gd name="connsiteY4" fmla="*/ 62345 h 810491"/>
                <a:gd name="connsiteX5" fmla="*/ 2399731 w 2542010"/>
                <a:gd name="connsiteY5" fmla="*/ 103909 h 810491"/>
                <a:gd name="connsiteX6" fmla="*/ 2524422 w 2542010"/>
                <a:gd name="connsiteY6" fmla="*/ 477982 h 810491"/>
                <a:gd name="connsiteX7" fmla="*/ 2524422 w 2542010"/>
                <a:gd name="connsiteY7" fmla="*/ 810491 h 810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42010" h="810491">
                  <a:moveTo>
                    <a:pt x="40994" y="0"/>
                  </a:moveTo>
                  <a:cubicBezTo>
                    <a:pt x="5491" y="201757"/>
                    <a:pt x="-30011" y="403514"/>
                    <a:pt x="40994" y="498764"/>
                  </a:cubicBezTo>
                  <a:cubicBezTo>
                    <a:pt x="111999" y="594014"/>
                    <a:pt x="266131" y="600941"/>
                    <a:pt x="467022" y="571500"/>
                  </a:cubicBezTo>
                  <a:cubicBezTo>
                    <a:pt x="667913" y="542059"/>
                    <a:pt x="996958" y="406977"/>
                    <a:pt x="1246340" y="322118"/>
                  </a:cubicBezTo>
                  <a:cubicBezTo>
                    <a:pt x="1495722" y="237259"/>
                    <a:pt x="1771080" y="98713"/>
                    <a:pt x="1963312" y="62345"/>
                  </a:cubicBezTo>
                  <a:cubicBezTo>
                    <a:pt x="2155544" y="25977"/>
                    <a:pt x="2306213" y="34636"/>
                    <a:pt x="2399731" y="103909"/>
                  </a:cubicBezTo>
                  <a:cubicBezTo>
                    <a:pt x="2493249" y="173182"/>
                    <a:pt x="2503640" y="360218"/>
                    <a:pt x="2524422" y="477982"/>
                  </a:cubicBezTo>
                  <a:cubicBezTo>
                    <a:pt x="2545204" y="595746"/>
                    <a:pt x="2550399" y="768927"/>
                    <a:pt x="2524422" y="810491"/>
                  </a:cubicBezTo>
                </a:path>
              </a:pathLst>
            </a:custGeom>
            <a:noFill/>
            <a:ln w="63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1" name="TextBox 30">
            <a:extLst>
              <a:ext uri="{FF2B5EF4-FFF2-40B4-BE49-F238E27FC236}">
                <a16:creationId xmlns:a16="http://schemas.microsoft.com/office/drawing/2014/main" id="{E1A2B09E-6659-7F24-BD91-23F48F91D9ED}"/>
              </a:ext>
            </a:extLst>
          </p:cNvPr>
          <p:cNvSpPr txBox="1"/>
          <p:nvPr/>
        </p:nvSpPr>
        <p:spPr>
          <a:xfrm>
            <a:off x="512893" y="1908578"/>
            <a:ext cx="2282170" cy="1200329"/>
          </a:xfrm>
          <a:prstGeom prst="rect">
            <a:avLst/>
          </a:prstGeom>
          <a:noFill/>
        </p:spPr>
        <p:txBody>
          <a:bodyPr wrap="square" rtlCol="0">
            <a:spAutoFit/>
          </a:bodyPr>
          <a:lstStyle/>
          <a:p>
            <a:pPr algn="ctr"/>
            <a:r>
              <a:rPr lang="en-US" sz="2400">
                <a:latin typeface="Arial" panose="020B0604020202020204" pitchFamily="34" charset="0"/>
                <a:cs typeface="Arial" panose="020B0604020202020204" pitchFamily="34" charset="0"/>
              </a:rPr>
              <a:t>Develop CNT Membrane and Housing  </a:t>
            </a:r>
          </a:p>
        </p:txBody>
      </p:sp>
      <p:sp>
        <p:nvSpPr>
          <p:cNvPr id="32" name="TextBox 31">
            <a:extLst>
              <a:ext uri="{FF2B5EF4-FFF2-40B4-BE49-F238E27FC236}">
                <a16:creationId xmlns:a16="http://schemas.microsoft.com/office/drawing/2014/main" id="{F7D5E53A-E211-E759-D527-2B115409AA26}"/>
              </a:ext>
            </a:extLst>
          </p:cNvPr>
          <p:cNvSpPr txBox="1"/>
          <p:nvPr/>
        </p:nvSpPr>
        <p:spPr>
          <a:xfrm>
            <a:off x="6091350" y="1876232"/>
            <a:ext cx="1652751" cy="1107996"/>
          </a:xfrm>
          <a:prstGeom prst="rect">
            <a:avLst/>
          </a:prstGeom>
          <a:noFill/>
        </p:spPr>
        <p:txBody>
          <a:bodyPr wrap="square" rtlCol="0">
            <a:spAutoFit/>
          </a:bodyPr>
          <a:lstStyle/>
          <a:p>
            <a:pPr algn="ctr"/>
            <a:r>
              <a:rPr lang="en-US" sz="2400"/>
              <a:t>Concept</a:t>
            </a:r>
          </a:p>
          <a:p>
            <a:pPr algn="ctr"/>
            <a:r>
              <a:rPr lang="en-US" sz="2400"/>
              <a:t>Selection</a:t>
            </a:r>
          </a:p>
          <a:p>
            <a:endParaRPr lang="en-US"/>
          </a:p>
        </p:txBody>
      </p:sp>
      <p:grpSp>
        <p:nvGrpSpPr>
          <p:cNvPr id="33" name="Group 32">
            <a:extLst>
              <a:ext uri="{FF2B5EF4-FFF2-40B4-BE49-F238E27FC236}">
                <a16:creationId xmlns:a16="http://schemas.microsoft.com/office/drawing/2014/main" id="{13EA9CB5-2D03-9ED4-F960-6F32CDA9ADE0}"/>
              </a:ext>
            </a:extLst>
          </p:cNvPr>
          <p:cNvGrpSpPr/>
          <p:nvPr/>
        </p:nvGrpSpPr>
        <p:grpSpPr>
          <a:xfrm>
            <a:off x="75320" y="1081969"/>
            <a:ext cx="317414" cy="290212"/>
            <a:chOff x="9254971" y="4414909"/>
            <a:chExt cx="317414" cy="290212"/>
          </a:xfrm>
        </p:grpSpPr>
        <p:grpSp>
          <p:nvGrpSpPr>
            <p:cNvPr id="34" name="Group 33">
              <a:extLst>
                <a:ext uri="{FF2B5EF4-FFF2-40B4-BE49-F238E27FC236}">
                  <a16:creationId xmlns:a16="http://schemas.microsoft.com/office/drawing/2014/main" id="{7560B6A8-9470-8490-75D5-A70AF600A4C9}"/>
                </a:ext>
              </a:extLst>
            </p:cNvPr>
            <p:cNvGrpSpPr/>
            <p:nvPr/>
          </p:nvGrpSpPr>
          <p:grpSpPr>
            <a:xfrm>
              <a:off x="9254971" y="4454353"/>
              <a:ext cx="277847" cy="250768"/>
              <a:chOff x="9254971" y="4454353"/>
              <a:chExt cx="277847" cy="250768"/>
            </a:xfrm>
          </p:grpSpPr>
          <p:sp>
            <p:nvSpPr>
              <p:cNvPr id="36" name="Flowchart: Connector 35">
                <a:extLst>
                  <a:ext uri="{FF2B5EF4-FFF2-40B4-BE49-F238E27FC236}">
                    <a16:creationId xmlns:a16="http://schemas.microsoft.com/office/drawing/2014/main" id="{5B832A66-E311-FF83-7667-D850DC2B5765}"/>
                  </a:ext>
                </a:extLst>
              </p:cNvPr>
              <p:cNvSpPr/>
              <p:nvPr/>
            </p:nvSpPr>
            <p:spPr>
              <a:xfrm rot="18974392">
                <a:off x="9296412" y="4454353"/>
                <a:ext cx="236406" cy="230497"/>
              </a:xfrm>
              <a:prstGeom prst="flowChartConnector">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Flowchart: Connector 36">
                <a:extLst>
                  <a:ext uri="{FF2B5EF4-FFF2-40B4-BE49-F238E27FC236}">
                    <a16:creationId xmlns:a16="http://schemas.microsoft.com/office/drawing/2014/main" id="{586DD45B-06B5-01EC-870B-F04FFF4FC4AD}"/>
                  </a:ext>
                </a:extLst>
              </p:cNvPr>
              <p:cNvSpPr/>
              <p:nvPr/>
            </p:nvSpPr>
            <p:spPr>
              <a:xfrm rot="18974392">
                <a:off x="9254971" y="4542278"/>
                <a:ext cx="180956" cy="162843"/>
              </a:xfrm>
              <a:prstGeom prst="flowChartConnector">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5" name="Flowchart: Connector 34">
              <a:extLst>
                <a:ext uri="{FF2B5EF4-FFF2-40B4-BE49-F238E27FC236}">
                  <a16:creationId xmlns:a16="http://schemas.microsoft.com/office/drawing/2014/main" id="{9A550B45-973E-C953-049F-C40392D258F7}"/>
                </a:ext>
              </a:extLst>
            </p:cNvPr>
            <p:cNvSpPr/>
            <p:nvPr/>
          </p:nvSpPr>
          <p:spPr>
            <a:xfrm rot="18974392">
              <a:off x="9413330" y="4414909"/>
              <a:ext cx="159055" cy="140434"/>
            </a:xfrm>
            <a:prstGeom prst="flowChartConnector">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8" name="Group 37">
            <a:extLst>
              <a:ext uri="{FF2B5EF4-FFF2-40B4-BE49-F238E27FC236}">
                <a16:creationId xmlns:a16="http://schemas.microsoft.com/office/drawing/2014/main" id="{C7A330FC-986F-8588-518A-3F9867EC5551}"/>
              </a:ext>
            </a:extLst>
          </p:cNvPr>
          <p:cNvGrpSpPr/>
          <p:nvPr/>
        </p:nvGrpSpPr>
        <p:grpSpPr>
          <a:xfrm>
            <a:off x="3677309" y="6072247"/>
            <a:ext cx="317414" cy="290212"/>
            <a:chOff x="9254971" y="4414909"/>
            <a:chExt cx="317414" cy="290212"/>
          </a:xfrm>
        </p:grpSpPr>
        <p:grpSp>
          <p:nvGrpSpPr>
            <p:cNvPr id="39" name="Group 38">
              <a:extLst>
                <a:ext uri="{FF2B5EF4-FFF2-40B4-BE49-F238E27FC236}">
                  <a16:creationId xmlns:a16="http://schemas.microsoft.com/office/drawing/2014/main" id="{13436EA2-FE37-6011-67EE-A5C465063189}"/>
                </a:ext>
              </a:extLst>
            </p:cNvPr>
            <p:cNvGrpSpPr/>
            <p:nvPr/>
          </p:nvGrpSpPr>
          <p:grpSpPr>
            <a:xfrm>
              <a:off x="9254971" y="4454353"/>
              <a:ext cx="277847" cy="250768"/>
              <a:chOff x="9254971" y="4454353"/>
              <a:chExt cx="277847" cy="250768"/>
            </a:xfrm>
          </p:grpSpPr>
          <p:sp>
            <p:nvSpPr>
              <p:cNvPr id="41" name="Flowchart: Connector 40">
                <a:extLst>
                  <a:ext uri="{FF2B5EF4-FFF2-40B4-BE49-F238E27FC236}">
                    <a16:creationId xmlns:a16="http://schemas.microsoft.com/office/drawing/2014/main" id="{1FD66FD6-3B74-3967-3ECA-B00CCC5EF8F4}"/>
                  </a:ext>
                </a:extLst>
              </p:cNvPr>
              <p:cNvSpPr/>
              <p:nvPr/>
            </p:nvSpPr>
            <p:spPr>
              <a:xfrm rot="18974392">
                <a:off x="9296412" y="4454353"/>
                <a:ext cx="236406" cy="230497"/>
              </a:xfrm>
              <a:prstGeom prst="flowChartConnector">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Flowchart: Connector 41">
                <a:extLst>
                  <a:ext uri="{FF2B5EF4-FFF2-40B4-BE49-F238E27FC236}">
                    <a16:creationId xmlns:a16="http://schemas.microsoft.com/office/drawing/2014/main" id="{A2D5B68B-2F81-EED8-D330-8C6592C8BA09}"/>
                  </a:ext>
                </a:extLst>
              </p:cNvPr>
              <p:cNvSpPr/>
              <p:nvPr/>
            </p:nvSpPr>
            <p:spPr>
              <a:xfrm rot="18974392">
                <a:off x="9254971" y="4542278"/>
                <a:ext cx="180956" cy="162843"/>
              </a:xfrm>
              <a:prstGeom prst="flowChartConnector">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0" name="Flowchart: Connector 39">
              <a:extLst>
                <a:ext uri="{FF2B5EF4-FFF2-40B4-BE49-F238E27FC236}">
                  <a16:creationId xmlns:a16="http://schemas.microsoft.com/office/drawing/2014/main" id="{283F06D5-3CF2-E17A-5E0F-F0B155B836D1}"/>
                </a:ext>
              </a:extLst>
            </p:cNvPr>
            <p:cNvSpPr/>
            <p:nvPr/>
          </p:nvSpPr>
          <p:spPr>
            <a:xfrm rot="18974392">
              <a:off x="9413330" y="4414909"/>
              <a:ext cx="159055" cy="140434"/>
            </a:xfrm>
            <a:prstGeom prst="flowChartConnector">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3" name="Group 42">
            <a:extLst>
              <a:ext uri="{FF2B5EF4-FFF2-40B4-BE49-F238E27FC236}">
                <a16:creationId xmlns:a16="http://schemas.microsoft.com/office/drawing/2014/main" id="{9E62F601-E22F-0416-792A-153DD1B66A3A}"/>
              </a:ext>
            </a:extLst>
          </p:cNvPr>
          <p:cNvGrpSpPr/>
          <p:nvPr/>
        </p:nvGrpSpPr>
        <p:grpSpPr>
          <a:xfrm>
            <a:off x="6911580" y="3216640"/>
            <a:ext cx="317414" cy="290212"/>
            <a:chOff x="9254971" y="4414909"/>
            <a:chExt cx="317414" cy="290212"/>
          </a:xfrm>
        </p:grpSpPr>
        <p:grpSp>
          <p:nvGrpSpPr>
            <p:cNvPr id="44" name="Group 43">
              <a:extLst>
                <a:ext uri="{FF2B5EF4-FFF2-40B4-BE49-F238E27FC236}">
                  <a16:creationId xmlns:a16="http://schemas.microsoft.com/office/drawing/2014/main" id="{4B9AF1EA-F24B-27F6-A130-E877CA685CB2}"/>
                </a:ext>
              </a:extLst>
            </p:cNvPr>
            <p:cNvGrpSpPr/>
            <p:nvPr/>
          </p:nvGrpSpPr>
          <p:grpSpPr>
            <a:xfrm>
              <a:off x="9254971" y="4454353"/>
              <a:ext cx="277847" cy="250768"/>
              <a:chOff x="9254971" y="4454353"/>
              <a:chExt cx="277847" cy="250768"/>
            </a:xfrm>
          </p:grpSpPr>
          <p:sp>
            <p:nvSpPr>
              <p:cNvPr id="46" name="Flowchart: Connector 45">
                <a:extLst>
                  <a:ext uri="{FF2B5EF4-FFF2-40B4-BE49-F238E27FC236}">
                    <a16:creationId xmlns:a16="http://schemas.microsoft.com/office/drawing/2014/main" id="{7FDF78B0-1E6B-C07D-148E-FAAC97E2902D}"/>
                  </a:ext>
                </a:extLst>
              </p:cNvPr>
              <p:cNvSpPr/>
              <p:nvPr/>
            </p:nvSpPr>
            <p:spPr>
              <a:xfrm rot="18974392">
                <a:off x="9296412" y="4454353"/>
                <a:ext cx="236406" cy="230497"/>
              </a:xfrm>
              <a:prstGeom prst="flowChartConnector">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Flowchart: Connector 46">
                <a:extLst>
                  <a:ext uri="{FF2B5EF4-FFF2-40B4-BE49-F238E27FC236}">
                    <a16:creationId xmlns:a16="http://schemas.microsoft.com/office/drawing/2014/main" id="{337F6924-8C7E-8568-114E-91F86F17257E}"/>
                  </a:ext>
                </a:extLst>
              </p:cNvPr>
              <p:cNvSpPr/>
              <p:nvPr/>
            </p:nvSpPr>
            <p:spPr>
              <a:xfrm rot="18974392">
                <a:off x="9254971" y="4542278"/>
                <a:ext cx="180956" cy="162843"/>
              </a:xfrm>
              <a:prstGeom prst="flowChartConnector">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5" name="Flowchart: Connector 44">
              <a:extLst>
                <a:ext uri="{FF2B5EF4-FFF2-40B4-BE49-F238E27FC236}">
                  <a16:creationId xmlns:a16="http://schemas.microsoft.com/office/drawing/2014/main" id="{8FDCB131-F836-1D39-ECB1-A1EEB1665CA9}"/>
                </a:ext>
              </a:extLst>
            </p:cNvPr>
            <p:cNvSpPr/>
            <p:nvPr/>
          </p:nvSpPr>
          <p:spPr>
            <a:xfrm rot="18974392">
              <a:off x="9413330" y="4414909"/>
              <a:ext cx="159055" cy="140434"/>
            </a:xfrm>
            <a:prstGeom prst="flowChartConnector">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8" name="Group 47">
            <a:extLst>
              <a:ext uri="{FF2B5EF4-FFF2-40B4-BE49-F238E27FC236}">
                <a16:creationId xmlns:a16="http://schemas.microsoft.com/office/drawing/2014/main" id="{77F6B584-112E-4CDD-9390-E9688A97183E}"/>
              </a:ext>
            </a:extLst>
          </p:cNvPr>
          <p:cNvGrpSpPr/>
          <p:nvPr/>
        </p:nvGrpSpPr>
        <p:grpSpPr>
          <a:xfrm>
            <a:off x="5927045" y="1258828"/>
            <a:ext cx="2145817" cy="2318735"/>
            <a:chOff x="5727068" y="2385553"/>
            <a:chExt cx="2818180" cy="3402674"/>
          </a:xfrm>
        </p:grpSpPr>
        <p:grpSp>
          <p:nvGrpSpPr>
            <p:cNvPr id="49" name="Group 48">
              <a:extLst>
                <a:ext uri="{FF2B5EF4-FFF2-40B4-BE49-F238E27FC236}">
                  <a16:creationId xmlns:a16="http://schemas.microsoft.com/office/drawing/2014/main" id="{9CC1EA1B-3CA7-0C6F-5C58-9BAE63F0F9B9}"/>
                </a:ext>
              </a:extLst>
            </p:cNvPr>
            <p:cNvGrpSpPr/>
            <p:nvPr/>
          </p:nvGrpSpPr>
          <p:grpSpPr>
            <a:xfrm>
              <a:off x="5727068" y="2385553"/>
              <a:ext cx="2818180" cy="3402674"/>
              <a:chOff x="4480264" y="2187615"/>
              <a:chExt cx="960699" cy="2060294"/>
            </a:xfrm>
          </p:grpSpPr>
          <p:sp>
            <p:nvSpPr>
              <p:cNvPr id="51" name="Rectangle: Rounded Corners 50">
                <a:extLst>
                  <a:ext uri="{FF2B5EF4-FFF2-40B4-BE49-F238E27FC236}">
                    <a16:creationId xmlns:a16="http://schemas.microsoft.com/office/drawing/2014/main" id="{A7158EB9-8BF1-AD68-C2BC-0DA3F5CA3CE2}"/>
                  </a:ext>
                </a:extLst>
              </p:cNvPr>
              <p:cNvSpPr/>
              <p:nvPr/>
            </p:nvSpPr>
            <p:spPr>
              <a:xfrm>
                <a:off x="4480264" y="2291787"/>
                <a:ext cx="960699" cy="1851950"/>
              </a:xfrm>
              <a:prstGeom prst="roundRect">
                <a:avLst/>
              </a:prstGeom>
              <a:solidFill>
                <a:schemeClr val="accent3">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Rounded Corners 51">
                <a:extLst>
                  <a:ext uri="{FF2B5EF4-FFF2-40B4-BE49-F238E27FC236}">
                    <a16:creationId xmlns:a16="http://schemas.microsoft.com/office/drawing/2014/main" id="{DFBC7817-5C16-D149-8886-32B399D8A284}"/>
                  </a:ext>
                </a:extLst>
              </p:cNvPr>
              <p:cNvSpPr/>
              <p:nvPr/>
            </p:nvSpPr>
            <p:spPr>
              <a:xfrm>
                <a:off x="4613371" y="2187615"/>
                <a:ext cx="694481" cy="104172"/>
              </a:xfrm>
              <a:prstGeom prst="roundRect">
                <a:avLst/>
              </a:prstGeom>
              <a:solidFill>
                <a:srgbClr val="48929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Rounded Corners 52">
                <a:extLst>
                  <a:ext uri="{FF2B5EF4-FFF2-40B4-BE49-F238E27FC236}">
                    <a16:creationId xmlns:a16="http://schemas.microsoft.com/office/drawing/2014/main" id="{B3ABCA68-365E-AFEC-81D0-80F175224410}"/>
                  </a:ext>
                </a:extLst>
              </p:cNvPr>
              <p:cNvSpPr/>
              <p:nvPr/>
            </p:nvSpPr>
            <p:spPr>
              <a:xfrm>
                <a:off x="4613372" y="4143737"/>
                <a:ext cx="694481" cy="104172"/>
              </a:xfrm>
              <a:prstGeom prst="roundRect">
                <a:avLst/>
              </a:prstGeom>
              <a:solidFill>
                <a:srgbClr val="48929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Rectangle 49">
              <a:extLst>
                <a:ext uri="{FF2B5EF4-FFF2-40B4-BE49-F238E27FC236}">
                  <a16:creationId xmlns:a16="http://schemas.microsoft.com/office/drawing/2014/main" id="{3E9AE2B9-EF35-F38D-133D-4084CAD5D4B6}"/>
                </a:ext>
              </a:extLst>
            </p:cNvPr>
            <p:cNvSpPr/>
            <p:nvPr/>
          </p:nvSpPr>
          <p:spPr>
            <a:xfrm>
              <a:off x="7073546" y="2557598"/>
              <a:ext cx="125224" cy="3058584"/>
            </a:xfrm>
            <a:prstGeom prst="rect">
              <a:avLst/>
            </a:prstGeom>
            <a:solidFill>
              <a:schemeClr val="bg1"/>
            </a:solidFill>
            <a:ln>
              <a:noFill/>
            </a:ln>
            <a:effectLst>
              <a:softEdge rad="127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6" name="Group 55">
            <a:extLst>
              <a:ext uri="{FF2B5EF4-FFF2-40B4-BE49-F238E27FC236}">
                <a16:creationId xmlns:a16="http://schemas.microsoft.com/office/drawing/2014/main" id="{0D7548B4-99BB-CFD9-6996-37AC7C20682D}"/>
              </a:ext>
            </a:extLst>
          </p:cNvPr>
          <p:cNvGrpSpPr/>
          <p:nvPr/>
        </p:nvGrpSpPr>
        <p:grpSpPr>
          <a:xfrm>
            <a:off x="8211336" y="3904389"/>
            <a:ext cx="2145817" cy="2318735"/>
            <a:chOff x="5727068" y="2385553"/>
            <a:chExt cx="2818180" cy="3402674"/>
          </a:xfrm>
        </p:grpSpPr>
        <p:grpSp>
          <p:nvGrpSpPr>
            <p:cNvPr id="57" name="Group 56">
              <a:extLst>
                <a:ext uri="{FF2B5EF4-FFF2-40B4-BE49-F238E27FC236}">
                  <a16:creationId xmlns:a16="http://schemas.microsoft.com/office/drawing/2014/main" id="{9347DE19-DDED-A416-25CA-B5863368578B}"/>
                </a:ext>
              </a:extLst>
            </p:cNvPr>
            <p:cNvGrpSpPr/>
            <p:nvPr/>
          </p:nvGrpSpPr>
          <p:grpSpPr>
            <a:xfrm>
              <a:off x="5727068" y="2385553"/>
              <a:ext cx="2818180" cy="3402674"/>
              <a:chOff x="4480264" y="2187615"/>
              <a:chExt cx="960699" cy="2060294"/>
            </a:xfrm>
          </p:grpSpPr>
          <p:sp>
            <p:nvSpPr>
              <p:cNvPr id="59" name="Rectangle: Rounded Corners 58">
                <a:extLst>
                  <a:ext uri="{FF2B5EF4-FFF2-40B4-BE49-F238E27FC236}">
                    <a16:creationId xmlns:a16="http://schemas.microsoft.com/office/drawing/2014/main" id="{C90AA381-04A9-8070-7F94-C6EBA44CC43D}"/>
                  </a:ext>
                </a:extLst>
              </p:cNvPr>
              <p:cNvSpPr/>
              <p:nvPr/>
            </p:nvSpPr>
            <p:spPr>
              <a:xfrm>
                <a:off x="4480264" y="2291787"/>
                <a:ext cx="960699" cy="1851950"/>
              </a:xfrm>
              <a:prstGeom prst="roundRect">
                <a:avLst/>
              </a:prstGeom>
              <a:solidFill>
                <a:schemeClr val="accent3">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Rounded Corners 59">
                <a:extLst>
                  <a:ext uri="{FF2B5EF4-FFF2-40B4-BE49-F238E27FC236}">
                    <a16:creationId xmlns:a16="http://schemas.microsoft.com/office/drawing/2014/main" id="{FA32DA50-642A-4A8D-7757-79DE92FF5F4F}"/>
                  </a:ext>
                </a:extLst>
              </p:cNvPr>
              <p:cNvSpPr/>
              <p:nvPr/>
            </p:nvSpPr>
            <p:spPr>
              <a:xfrm>
                <a:off x="4613371" y="2187615"/>
                <a:ext cx="694481" cy="104172"/>
              </a:xfrm>
              <a:prstGeom prst="roundRect">
                <a:avLst/>
              </a:prstGeom>
              <a:solidFill>
                <a:srgbClr val="48929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Rounded Corners 60">
                <a:extLst>
                  <a:ext uri="{FF2B5EF4-FFF2-40B4-BE49-F238E27FC236}">
                    <a16:creationId xmlns:a16="http://schemas.microsoft.com/office/drawing/2014/main" id="{5B45D64F-0B2D-9292-E666-490956CCD1E6}"/>
                  </a:ext>
                </a:extLst>
              </p:cNvPr>
              <p:cNvSpPr/>
              <p:nvPr/>
            </p:nvSpPr>
            <p:spPr>
              <a:xfrm>
                <a:off x="4613372" y="4143737"/>
                <a:ext cx="694481" cy="104172"/>
              </a:xfrm>
              <a:prstGeom prst="roundRect">
                <a:avLst/>
              </a:prstGeom>
              <a:solidFill>
                <a:srgbClr val="48929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8" name="Rectangle 57">
              <a:extLst>
                <a:ext uri="{FF2B5EF4-FFF2-40B4-BE49-F238E27FC236}">
                  <a16:creationId xmlns:a16="http://schemas.microsoft.com/office/drawing/2014/main" id="{B8BD05DC-7D77-7744-9375-04829A6B97A3}"/>
                </a:ext>
              </a:extLst>
            </p:cNvPr>
            <p:cNvSpPr/>
            <p:nvPr/>
          </p:nvSpPr>
          <p:spPr>
            <a:xfrm>
              <a:off x="7073546" y="2557598"/>
              <a:ext cx="125224" cy="3058584"/>
            </a:xfrm>
            <a:prstGeom prst="rect">
              <a:avLst/>
            </a:prstGeom>
            <a:solidFill>
              <a:schemeClr val="bg1"/>
            </a:solidFill>
            <a:ln>
              <a:noFill/>
            </a:ln>
            <a:effectLst>
              <a:softEdge rad="127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2" name="TextBox 61">
            <a:extLst>
              <a:ext uri="{FF2B5EF4-FFF2-40B4-BE49-F238E27FC236}">
                <a16:creationId xmlns:a16="http://schemas.microsoft.com/office/drawing/2014/main" id="{F232E127-5AB4-3924-28CA-7747FB7CBABF}"/>
              </a:ext>
            </a:extLst>
          </p:cNvPr>
          <p:cNvSpPr txBox="1"/>
          <p:nvPr/>
        </p:nvSpPr>
        <p:spPr>
          <a:xfrm>
            <a:off x="8104490" y="4463592"/>
            <a:ext cx="2359508" cy="1200329"/>
          </a:xfrm>
          <a:prstGeom prst="rect">
            <a:avLst/>
          </a:prstGeom>
          <a:noFill/>
        </p:spPr>
        <p:txBody>
          <a:bodyPr wrap="square" rtlCol="0">
            <a:spAutoFit/>
          </a:bodyPr>
          <a:lstStyle/>
          <a:p>
            <a:pPr algn="ctr"/>
            <a:r>
              <a:rPr lang="en-US" sz="2400">
                <a:latin typeface="Arial" panose="020B0604020202020204" pitchFamily="34" charset="0"/>
                <a:cs typeface="Arial" panose="020B0604020202020204" pitchFamily="34" charset="0"/>
              </a:rPr>
              <a:t> Testing and Verification of Water Quality</a:t>
            </a:r>
          </a:p>
        </p:txBody>
      </p:sp>
      <p:sp>
        <p:nvSpPr>
          <p:cNvPr id="71" name="Rectangle 70">
            <a:extLst>
              <a:ext uri="{FF2B5EF4-FFF2-40B4-BE49-F238E27FC236}">
                <a16:creationId xmlns:a16="http://schemas.microsoft.com/office/drawing/2014/main" id="{1E9837EA-41EB-3655-81E2-43C2DD43AC98}"/>
              </a:ext>
            </a:extLst>
          </p:cNvPr>
          <p:cNvSpPr/>
          <p:nvPr/>
        </p:nvSpPr>
        <p:spPr>
          <a:xfrm>
            <a:off x="10678229" y="5871455"/>
            <a:ext cx="184721" cy="603661"/>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TextBox 53">
            <a:extLst>
              <a:ext uri="{FF2B5EF4-FFF2-40B4-BE49-F238E27FC236}">
                <a16:creationId xmlns:a16="http://schemas.microsoft.com/office/drawing/2014/main" id="{1042F45D-CEC5-76D5-1947-BB3F2D3B7E52}"/>
              </a:ext>
            </a:extLst>
          </p:cNvPr>
          <p:cNvSpPr txBox="1"/>
          <p:nvPr/>
        </p:nvSpPr>
        <p:spPr>
          <a:xfrm>
            <a:off x="2824751" y="4303529"/>
            <a:ext cx="1991620" cy="1569660"/>
          </a:xfrm>
          <a:prstGeom prst="rect">
            <a:avLst/>
          </a:prstGeom>
          <a:noFill/>
        </p:spPr>
        <p:txBody>
          <a:bodyPr wrap="square" rtlCol="0">
            <a:spAutoFit/>
          </a:bodyPr>
          <a:lstStyle/>
          <a:p>
            <a:pPr algn="ctr"/>
            <a:r>
              <a:rPr lang="en-US" sz="2400">
                <a:latin typeface="Arial" panose="020B0604020202020204" pitchFamily="34" charset="0"/>
                <a:cs typeface="Arial" panose="020B0604020202020204" pitchFamily="34" charset="0"/>
              </a:rPr>
              <a:t>Connect Piping and Water System</a:t>
            </a:r>
          </a:p>
        </p:txBody>
      </p:sp>
      <p:sp>
        <p:nvSpPr>
          <p:cNvPr id="2" name="TextBox 1">
            <a:extLst>
              <a:ext uri="{FF2B5EF4-FFF2-40B4-BE49-F238E27FC236}">
                <a16:creationId xmlns:a16="http://schemas.microsoft.com/office/drawing/2014/main" id="{AED36176-702F-117B-8B1C-8BB17EB8F32E}"/>
              </a:ext>
            </a:extLst>
          </p:cNvPr>
          <p:cNvSpPr txBox="1"/>
          <p:nvPr/>
        </p:nvSpPr>
        <p:spPr>
          <a:xfrm>
            <a:off x="5863319" y="1897879"/>
            <a:ext cx="2282170" cy="1200329"/>
          </a:xfrm>
          <a:prstGeom prst="rect">
            <a:avLst/>
          </a:prstGeom>
          <a:noFill/>
        </p:spPr>
        <p:txBody>
          <a:bodyPr wrap="square" rtlCol="0">
            <a:spAutoFit/>
          </a:bodyPr>
          <a:lstStyle/>
          <a:p>
            <a:pPr algn="ctr"/>
            <a:r>
              <a:rPr lang="en-US" sz="2400">
                <a:latin typeface="Arial" panose="020B0604020202020204" pitchFamily="34" charset="0"/>
                <a:cs typeface="Arial" panose="020B0604020202020204" pitchFamily="34" charset="0"/>
              </a:rPr>
              <a:t>Testing and Verification of </a:t>
            </a:r>
          </a:p>
          <a:p>
            <a:pPr algn="ctr"/>
            <a:r>
              <a:rPr lang="en-US" sz="2400">
                <a:latin typeface="Arial" panose="020B0604020202020204" pitchFamily="34" charset="0"/>
                <a:cs typeface="Arial" panose="020B0604020202020204" pitchFamily="34" charset="0"/>
              </a:rPr>
              <a:t>Fluid Flow</a:t>
            </a:r>
          </a:p>
        </p:txBody>
      </p:sp>
      <p:sp>
        <p:nvSpPr>
          <p:cNvPr id="4" name="Text Placeholder 6">
            <a:extLst>
              <a:ext uri="{FF2B5EF4-FFF2-40B4-BE49-F238E27FC236}">
                <a16:creationId xmlns:a16="http://schemas.microsoft.com/office/drawing/2014/main" id="{2479DE1A-8623-B723-14E0-C96D6D5138F5}"/>
              </a:ext>
            </a:extLst>
          </p:cNvPr>
          <p:cNvSpPr txBox="1">
            <a:spLocks/>
          </p:cNvSpPr>
          <p:nvPr/>
        </p:nvSpPr>
        <p:spPr>
          <a:xfrm>
            <a:off x="10716106" y="26593"/>
            <a:ext cx="1475894" cy="32064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a:solidFill>
                  <a:schemeClr val="bg1"/>
                </a:solidFill>
                <a:latin typeface="Arial" panose="020B0604020202020204" pitchFamily="34" charset="0"/>
                <a:cs typeface="Arial" panose="020B0604020202020204" pitchFamily="34" charset="0"/>
              </a:rPr>
              <a:t>Kencin Autry</a:t>
            </a:r>
          </a:p>
        </p:txBody>
      </p:sp>
    </p:spTree>
    <p:extLst>
      <p:ext uri="{BB962C8B-B14F-4D97-AF65-F5344CB8AC3E}">
        <p14:creationId xmlns:p14="http://schemas.microsoft.com/office/powerpoint/2010/main" val="2088423370"/>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0.01576 -0.0213 L 0.04753 -0.04584 L 0.09583 -0.08264 L 0.11563 -0.06899 L 0.11654 -0.02593 L 0.11654 0.02476 " pathEditMode="relative" rAng="0" ptsTypes="AAAAAA">
                                      <p:cBhvr>
                                        <p:cTn id="6" dur="2000" fill="hold"/>
                                        <p:tgtEl>
                                          <p:spTgt spid="33"/>
                                        </p:tgtEl>
                                        <p:attrNameLst>
                                          <p:attrName>ppt_x</p:attrName>
                                          <p:attrName>ppt_y</p:attrName>
                                        </p:attrNameLst>
                                      </p:cBhvr>
                                      <p:rCtr x="5039" y="-764"/>
                                    </p:animMotion>
                                  </p:childTnLst>
                                </p:cTn>
                              </p:par>
                            </p:childTnLst>
                          </p:cTn>
                        </p:par>
                        <p:par>
                          <p:cTn id="7" fill="hold">
                            <p:stCondLst>
                              <p:cond delay="2000"/>
                            </p:stCondLst>
                            <p:childTnLst>
                              <p:par>
                                <p:cTn id="8" presetID="0" presetClass="path" presetSubtype="0" accel="50000" decel="50000" fill="hold" nodeType="afterEffect">
                                  <p:stCondLst>
                                    <p:cond delay="0"/>
                                  </p:stCondLst>
                                  <p:childTnLst>
                                    <p:animMotion origin="layout" path="M 0.10742 0.32407 C 0.10677 0.3405 0.10599 0.35694 0.10977 0.36504 C 0.11354 0.37314 0.12031 0.3743 0.12982 0.37291 C 0.13958 0.37175 0.15182 0.36643 0.16784 0.35717 C 0.18385 0.34791 0.20951 0.32592 0.22578 0.31736 C 0.24206 0.30879 0.25508 0.30532 0.26524 0.30555 C 0.27539 0.30578 0.28242 0.30972 0.28685 0.31875 C 0.29141 0.32777 0.29128 0.34675 0.29245 0.35972 C 0.29362 0.37268 0.29362 0.38819 0.29388 0.39699 C 0.29427 0.40555 0.29453 0.40856 0.29479 0.41157 " pathEditMode="relative" rAng="0" ptsTypes="AAAAAAAAAA">
                                      <p:cBhvr>
                                        <p:cTn id="9" dur="2000" fill="hold"/>
                                        <p:tgtEl>
                                          <p:spTgt spid="33"/>
                                        </p:tgtEl>
                                        <p:attrNameLst>
                                          <p:attrName>ppt_x</p:attrName>
                                          <p:attrName>ppt_y</p:attrName>
                                        </p:attrNameLst>
                                      </p:cBhvr>
                                      <p:rCtr x="9336" y="3449"/>
                                    </p:animMotion>
                                  </p:childTnLst>
                                </p:cTn>
                              </p:par>
                            </p:childTnLst>
                          </p:cTn>
                        </p:par>
                        <p:par>
                          <p:cTn id="10" fill="hold">
                            <p:stCondLst>
                              <p:cond delay="4000"/>
                            </p:stCondLst>
                            <p:childTnLst>
                              <p:par>
                                <p:cTn id="11" presetID="1" presetClass="exit" presetSubtype="0" fill="hold" nodeType="afterEffect">
                                  <p:stCondLst>
                                    <p:cond delay="0"/>
                                  </p:stCondLst>
                                  <p:childTnLst>
                                    <p:set>
                                      <p:cBhvr>
                                        <p:cTn id="12" dur="1" fill="hold">
                                          <p:stCondLst>
                                            <p:cond delay="0"/>
                                          </p:stCondLst>
                                        </p:cTn>
                                        <p:tgtEl>
                                          <p:spTgt spid="33"/>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8"/>
                                        </p:tgtEl>
                                        <p:attrNameLst>
                                          <p:attrName>style.visibility</p:attrName>
                                        </p:attrNameLst>
                                      </p:cBhvr>
                                      <p:to>
                                        <p:strVal val="visible"/>
                                      </p:to>
                                    </p:set>
                                  </p:childTnLst>
                                </p:cTn>
                              </p:par>
                              <p:par>
                                <p:cTn id="17" presetID="0" presetClass="path" presetSubtype="0" accel="50000" decel="50000" fill="hold" nodeType="withEffect">
                                  <p:stCondLst>
                                    <p:cond delay="0"/>
                                  </p:stCondLst>
                                  <p:childTnLst>
                                    <p:animMotion origin="layout" path="M -0.00065 -0.00046 C -0.0052 0.01736 0.01302 0.02408 0.02787 0.02408 C 0.04258 0.02408 0.07474 0.01227 0.08802 -0.00046 C 0.10144 -0.01366 0.10508 -0.01412 0.10782 -0.05463 C 0.11055 -0.09514 0.10508 -0.17824 0.10443 -0.24444 C 0.10365 -0.31204 0.08815 -0.39259 0.08373 -0.45393 C 0.0793 -0.51504 0.07748 -0.55625 0.07787 -0.6118 C 0.07787 -0.6669 0.07683 -0.74236 0.08464 -0.78634 C 0.09232 -0.83032 0.10287 -0.85949 0.12409 -0.87685 C 0.14519 -0.89398 0.19362 -0.89051 0.21185 -0.89051 C 0.23034 -0.89074 0.22995 -0.88079 0.23451 -0.87824 C 0.23894 -0.87592 0.23581 -0.88333 0.23868 -0.87523 C 0.24167 -0.8669 0.2694 -0.85509 0.27058 -0.8294 C 0.27175 -0.80324 0.26537 -0.75532 0.27331 -0.71852 " pathEditMode="relative" rAng="0" ptsTypes="AAAAAAAAAAAAAA">
                                      <p:cBhvr>
                                        <p:cTn id="18" dur="3000" fill="hold"/>
                                        <p:tgtEl>
                                          <p:spTgt spid="38"/>
                                        </p:tgtEl>
                                        <p:attrNameLst>
                                          <p:attrName>ppt_x</p:attrName>
                                          <p:attrName>ppt_y</p:attrName>
                                        </p:attrNameLst>
                                      </p:cBhvr>
                                      <p:rCtr x="13659" y="-43287"/>
                                    </p:animMotion>
                                  </p:childTnLst>
                                </p:cTn>
                              </p:par>
                            </p:childTnLst>
                          </p:cTn>
                        </p:par>
                        <p:par>
                          <p:cTn id="19" fill="hold">
                            <p:stCondLst>
                              <p:cond delay="3000"/>
                            </p:stCondLst>
                            <p:childTnLst>
                              <p:par>
                                <p:cTn id="20" presetID="1" presetClass="exit" presetSubtype="0" fill="hold" nodeType="afterEffect">
                                  <p:stCondLst>
                                    <p:cond delay="0"/>
                                  </p:stCondLst>
                                  <p:childTnLst>
                                    <p:set>
                                      <p:cBhvr>
                                        <p:cTn id="21" dur="1" fill="hold">
                                          <p:stCondLst>
                                            <p:cond delay="0"/>
                                          </p:stCondLst>
                                        </p:cTn>
                                        <p:tgtEl>
                                          <p:spTgt spid="38"/>
                                        </p:tgtEl>
                                        <p:attrNameLst>
                                          <p:attrName>style.visibility</p:attrName>
                                        </p:attrNameLst>
                                      </p:cBhvr>
                                      <p:to>
                                        <p:strVal val="hidden"/>
                                      </p:to>
                                    </p:set>
                                  </p:childTnLst>
                                </p:cTn>
                              </p:par>
                              <p:par>
                                <p:cTn id="22" presetID="1" presetClass="entr" presetSubtype="0" fill="hold" nodeType="withEffect">
                                  <p:stCondLst>
                                    <p:cond delay="0"/>
                                  </p:stCondLst>
                                  <p:childTnLst>
                                    <p:set>
                                      <p:cBhvr>
                                        <p:cTn id="23" dur="1" fill="hold">
                                          <p:stCondLst>
                                            <p:cond delay="0"/>
                                          </p:stCondLst>
                                        </p:cTn>
                                        <p:tgtEl>
                                          <p:spTgt spid="43"/>
                                        </p:tgtEl>
                                        <p:attrNameLst>
                                          <p:attrName>style.visibility</p:attrName>
                                        </p:attrNameLst>
                                      </p:cBhvr>
                                      <p:to>
                                        <p:strVal val="visible"/>
                                      </p:to>
                                    </p:set>
                                  </p:childTnLst>
                                </p:cTn>
                              </p:par>
                              <p:par>
                                <p:cTn id="24" presetID="0" presetClass="path" presetSubtype="0" accel="50000" decel="50000" fill="hold" nodeType="withEffect">
                                  <p:stCondLst>
                                    <p:cond delay="0"/>
                                  </p:stCondLst>
                                  <p:childTnLst>
                                    <p:animMotion origin="layout" path="M 0.00013 0.00949 C -0.00339 0.0287 -0.00677 0.04768 0.00104 0.05231 C 0.00872 0.05694 0.02617 0.05092 0.04674 0.03703 C 0.06719 0.02314 0.10469 -0.01852 0.12435 -0.03033 C 0.14388 -0.04213 0.15443 -0.0375 0.16393 -0.03334 C 0.17344 -0.0294 0.17721 -0.02547 0.18125 -0.00579 C 0.18528 0.01389 0.18646 0.06226 0.18815 0.08449 C 0.18971 0.10671 0.19049 0.12268 0.19075 0.12754 " pathEditMode="relative" ptsTypes="AAAAAAAA">
                                      <p:cBhvr>
                                        <p:cTn id="25" dur="2000" fill="hold"/>
                                        <p:tgtEl>
                                          <p:spTgt spid="43"/>
                                        </p:tgtEl>
                                        <p:attrNameLst>
                                          <p:attrName>ppt_x</p:attrName>
                                          <p:attrName>ppt_y</p:attrName>
                                        </p:attrNameLst>
                                      </p:cBhvr>
                                    </p:animMotion>
                                  </p:childTnLst>
                                </p:cTn>
                              </p:par>
                            </p:childTnLst>
                          </p:cTn>
                        </p:par>
                        <p:par>
                          <p:cTn id="26" fill="hold">
                            <p:stCondLst>
                              <p:cond delay="5000"/>
                            </p:stCondLst>
                            <p:childTnLst>
                              <p:par>
                                <p:cTn id="27" presetID="1" presetClass="exit" presetSubtype="0" fill="hold" nodeType="afterEffect">
                                  <p:stCondLst>
                                    <p:cond delay="0"/>
                                  </p:stCondLst>
                                  <p:childTnLst>
                                    <p:set>
                                      <p:cBhvr>
                                        <p:cTn id="28" dur="1" fill="hold">
                                          <p:stCondLst>
                                            <p:cond delay="0"/>
                                          </p:stCondLst>
                                        </p:cTn>
                                        <p:tgtEl>
                                          <p:spTgt spid="4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5992941-BD4C-9B35-72D9-E2FF24DF36E6}"/>
              </a:ext>
            </a:extLst>
          </p:cNvPr>
          <p:cNvSpPr>
            <a:spLocks noGrp="1"/>
          </p:cNvSpPr>
          <p:nvPr>
            <p:ph type="sldNum" sz="quarter" idx="12"/>
          </p:nvPr>
        </p:nvSpPr>
        <p:spPr/>
        <p:txBody>
          <a:bodyPr anchor="ctr">
            <a:normAutofit/>
          </a:bodyPr>
          <a:lstStyle/>
          <a:p>
            <a:pPr>
              <a:spcAft>
                <a:spcPts val="600"/>
              </a:spcAft>
            </a:pPr>
            <a:fld id="{A5AEF524-62EC-C340-82A1-9F47B6C43E55}" type="slidenum">
              <a:rPr lang="en-US" smtClean="0"/>
              <a:pPr>
                <a:spcAft>
                  <a:spcPts val="600"/>
                </a:spcAft>
              </a:pPr>
              <a:t>24</a:t>
            </a:fld>
            <a:endParaRPr lang="en-US"/>
          </a:p>
        </p:txBody>
      </p:sp>
      <p:pic>
        <p:nvPicPr>
          <p:cNvPr id="29" name="Graphic 28" descr="Kidneys with solid fill">
            <a:extLst>
              <a:ext uri="{FF2B5EF4-FFF2-40B4-BE49-F238E27FC236}">
                <a16:creationId xmlns:a16="http://schemas.microsoft.com/office/drawing/2014/main" id="{8469629D-6DFE-260B-724E-10DD4490A468}"/>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7869" t="14140" r="6373" b="13877"/>
          <a:stretch/>
        </p:blipFill>
        <p:spPr>
          <a:xfrm>
            <a:off x="572064" y="680099"/>
            <a:ext cx="9686034" cy="6340813"/>
          </a:xfrm>
          <a:prstGeom prst="rect">
            <a:avLst/>
          </a:prstGeom>
        </p:spPr>
      </p:pic>
      <p:sp>
        <p:nvSpPr>
          <p:cNvPr id="11" name="Flowchart: Connector 10">
            <a:extLst>
              <a:ext uri="{FF2B5EF4-FFF2-40B4-BE49-F238E27FC236}">
                <a16:creationId xmlns:a16="http://schemas.microsoft.com/office/drawing/2014/main" id="{7DECC905-8774-62E0-A467-9DFED7C31E3F}"/>
              </a:ext>
            </a:extLst>
          </p:cNvPr>
          <p:cNvSpPr/>
          <p:nvPr/>
        </p:nvSpPr>
        <p:spPr>
          <a:xfrm>
            <a:off x="7119216" y="1243082"/>
            <a:ext cx="1509169" cy="1334026"/>
          </a:xfrm>
          <a:prstGeom prst="flowChartConnector">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lowchart: Connector 8">
            <a:extLst>
              <a:ext uri="{FF2B5EF4-FFF2-40B4-BE49-F238E27FC236}">
                <a16:creationId xmlns:a16="http://schemas.microsoft.com/office/drawing/2014/main" id="{AA8C8F4A-ADF4-F53C-64C5-92C75EC91EED}"/>
              </a:ext>
            </a:extLst>
          </p:cNvPr>
          <p:cNvSpPr/>
          <p:nvPr/>
        </p:nvSpPr>
        <p:spPr>
          <a:xfrm>
            <a:off x="1908765" y="3851509"/>
            <a:ext cx="1509169" cy="1334436"/>
          </a:xfrm>
          <a:prstGeom prst="flowChartConnector">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lowchart: Connector 6">
            <a:extLst>
              <a:ext uri="{FF2B5EF4-FFF2-40B4-BE49-F238E27FC236}">
                <a16:creationId xmlns:a16="http://schemas.microsoft.com/office/drawing/2014/main" id="{F380EA82-C3B7-561F-75B0-33922B25809D}"/>
              </a:ext>
            </a:extLst>
          </p:cNvPr>
          <p:cNvSpPr/>
          <p:nvPr/>
        </p:nvSpPr>
        <p:spPr>
          <a:xfrm>
            <a:off x="1908766" y="1243082"/>
            <a:ext cx="1509169" cy="1334436"/>
          </a:xfrm>
          <a:prstGeom prst="flowChartConnector">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a:extLst>
              <a:ext uri="{FF2B5EF4-FFF2-40B4-BE49-F238E27FC236}">
                <a16:creationId xmlns:a16="http://schemas.microsoft.com/office/drawing/2014/main" id="{0A5D4FF3-C485-0023-07C5-7E67F3EA303E}"/>
              </a:ext>
            </a:extLst>
          </p:cNvPr>
          <p:cNvGrpSpPr/>
          <p:nvPr/>
        </p:nvGrpSpPr>
        <p:grpSpPr>
          <a:xfrm>
            <a:off x="7467915" y="3850505"/>
            <a:ext cx="1509169" cy="1334436"/>
            <a:chOff x="7371044" y="3903369"/>
            <a:chExt cx="1509169" cy="1334436"/>
          </a:xfrm>
        </p:grpSpPr>
        <p:sp>
          <p:nvSpPr>
            <p:cNvPr id="16" name="Flowchart: Connector 15">
              <a:extLst>
                <a:ext uri="{FF2B5EF4-FFF2-40B4-BE49-F238E27FC236}">
                  <a16:creationId xmlns:a16="http://schemas.microsoft.com/office/drawing/2014/main" id="{1DD89B76-1CBF-881B-A2DD-272EF0ADB039}"/>
                </a:ext>
              </a:extLst>
            </p:cNvPr>
            <p:cNvSpPr/>
            <p:nvPr/>
          </p:nvSpPr>
          <p:spPr>
            <a:xfrm>
              <a:off x="7371044" y="3903369"/>
              <a:ext cx="1509169" cy="1334436"/>
            </a:xfrm>
            <a:prstGeom prst="flowChartConnector">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mc:Choice xmlns:psez="http://schemas.microsoft.com/office/powerpoint/2016/sectionzoom" Requires="psez">
            <p:graphicFrame>
              <p:nvGraphicFramePr>
                <p:cNvPr id="14" name="Section Zoom 13">
                  <a:extLst>
                    <a:ext uri="{FF2B5EF4-FFF2-40B4-BE49-F238E27FC236}">
                      <a16:creationId xmlns:a16="http://schemas.microsoft.com/office/drawing/2014/main" id="{23081F81-2862-967A-D05C-0AC8DE53DAAA}"/>
                    </a:ext>
                  </a:extLst>
                </p:cNvPr>
                <p:cNvGraphicFramePr>
                  <a:graphicFrameLocks noChangeAspect="1"/>
                </p:cNvGraphicFramePr>
                <p:nvPr>
                  <p:extLst>
                    <p:ext uri="{D42A27DB-BD31-4B8C-83A1-F6EECF244321}">
                      <p14:modId xmlns:p14="http://schemas.microsoft.com/office/powerpoint/2010/main" val="651102702"/>
                    </p:ext>
                  </p:extLst>
                </p:nvPr>
              </p:nvGraphicFramePr>
              <p:xfrm>
                <a:off x="7467915" y="3912874"/>
                <a:ext cx="1315425" cy="1315425"/>
              </p:xfrm>
              <a:graphic>
                <a:graphicData uri="http://schemas.microsoft.com/office/powerpoint/2016/sectionzoom">
                  <psez:sectionZm>
                    <psez:sectionZmObj sectionId="{D2EA30EA-0BC0-4C37-A8F8-2B41D5EE3350}">
                      <psez:zmPr id="{F72B9CFA-B559-41DC-86CB-98AFE5E2A486}" imageType="cover" transitionDur="1000">
                        <p166:blipFill xmlns:p166="http://schemas.microsoft.com/office/powerpoint/2016/6/main">
                          <a:blip r:embed="rId5">
                            <a:extLst>
                              <a:ext uri="{96DAC541-7B7A-43D3-8B79-37D633B846F1}">
                                <asvg:svgBlip xmlns:asvg="http://schemas.microsoft.com/office/drawing/2016/SVG/main" r:embed="rId6"/>
                              </a:ext>
                            </a:extLst>
                          </a:blip>
                          <a:stretch>
                            <a:fillRect/>
                          </a:stretch>
                        </p166:blipFill>
                        <p166:spPr xmlns:p166="http://schemas.microsoft.com/office/powerpoint/2016/6/main">
                          <a:xfrm>
                            <a:off x="0" y="0"/>
                            <a:ext cx="1315425" cy="1315425"/>
                          </a:xfrm>
                          <a:prstGeom prst="rect">
                            <a:avLst/>
                          </a:prstGeom>
                          <a:ln w="3175">
                            <a:noFill/>
                          </a:ln>
                        </p166:spPr>
                      </psez:zmPr>
                    </psez:sectionZmObj>
                  </psez:sectionZm>
                </a:graphicData>
              </a:graphic>
            </p:graphicFrame>
          </mc:Choice>
          <mc:Fallback>
            <p:pic>
              <p:nvPicPr>
                <p:cNvPr id="14" name="Section Zoom 13">
                  <a:hlinkClick r:id="rId7" action="ppaction://hlinksldjump"/>
                  <a:extLst>
                    <a:ext uri="{FF2B5EF4-FFF2-40B4-BE49-F238E27FC236}">
                      <a16:creationId xmlns:a16="http://schemas.microsoft.com/office/drawing/2014/main" id="{23081F81-2862-967A-D05C-0AC8DE53DAAA}"/>
                    </a:ext>
                  </a:extLst>
                </p:cNvPr>
                <p:cNvPicPr>
                  <a:picLocks noGrp="1" noRot="1" noChangeAspect="1" noMove="1" noResize="1" noEditPoints="1" noAdjustHandles="1" noChangeArrowheads="1" noChangeShapeType="1"/>
                </p:cNvPicPr>
                <p:nvPr/>
              </p:nvPicPr>
              <p:blipFill>
                <a:blip r:embed="rId5">
                  <a:extLst>
                    <a:ext uri="{96DAC541-7B7A-43D3-8B79-37D633B846F1}">
                      <asvg:svgBlip xmlns:asvg="http://schemas.microsoft.com/office/drawing/2016/SVG/main" r:embed="rId6"/>
                    </a:ext>
                  </a:extLst>
                </a:blip>
                <a:stretch>
                  <a:fillRect/>
                </a:stretch>
              </p:blipFill>
              <p:spPr>
                <a:xfrm>
                  <a:off x="7564786" y="3860010"/>
                  <a:ext cx="1315425" cy="1315425"/>
                </a:xfrm>
                <a:prstGeom prst="rect">
                  <a:avLst/>
                </a:prstGeom>
                <a:ln w="3175">
                  <a:noFill/>
                </a:ln>
              </p:spPr>
            </p:pic>
          </mc:Fallback>
        </mc:AlternateContent>
      </p:grpSp>
      <p:sp>
        <p:nvSpPr>
          <p:cNvPr id="19" name="TextBox 18">
            <a:extLst>
              <a:ext uri="{FF2B5EF4-FFF2-40B4-BE49-F238E27FC236}">
                <a16:creationId xmlns:a16="http://schemas.microsoft.com/office/drawing/2014/main" id="{ACB46B1A-9FCC-AF1B-4D81-B5DFB23391A6}"/>
              </a:ext>
            </a:extLst>
          </p:cNvPr>
          <p:cNvSpPr txBox="1"/>
          <p:nvPr/>
        </p:nvSpPr>
        <p:spPr>
          <a:xfrm>
            <a:off x="3378930" y="152983"/>
            <a:ext cx="3894887" cy="1015663"/>
          </a:xfrm>
          <a:prstGeom prst="rect">
            <a:avLst/>
          </a:prstGeom>
          <a:noFill/>
        </p:spPr>
        <p:txBody>
          <a:bodyPr wrap="square" rtlCol="0">
            <a:spAutoFit/>
          </a:bodyPr>
          <a:lstStyle/>
          <a:p>
            <a:r>
              <a:rPr lang="en-US" sz="6000">
                <a:latin typeface="Arial" panose="020B0604020202020204" pitchFamily="34" charset="0"/>
                <a:cs typeface="Arial" panose="020B0604020202020204" pitchFamily="34" charset="0"/>
              </a:rPr>
              <a:t>Thank You</a:t>
            </a:r>
          </a:p>
        </p:txBody>
      </p:sp>
      <p:sp>
        <p:nvSpPr>
          <p:cNvPr id="24" name="Flowchart: Stored Data 23">
            <a:extLst>
              <a:ext uri="{FF2B5EF4-FFF2-40B4-BE49-F238E27FC236}">
                <a16:creationId xmlns:a16="http://schemas.microsoft.com/office/drawing/2014/main" id="{788BDF74-A2E3-F7B1-FA61-0A24C76EB64D}"/>
              </a:ext>
            </a:extLst>
          </p:cNvPr>
          <p:cNvSpPr/>
          <p:nvPr/>
        </p:nvSpPr>
        <p:spPr>
          <a:xfrm rot="975424">
            <a:off x="897270" y="2146359"/>
            <a:ext cx="270492" cy="1148037"/>
          </a:xfrm>
          <a:prstGeom prst="flowChartOnlineStorage">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lowchart: Stored Data 24">
            <a:extLst>
              <a:ext uri="{FF2B5EF4-FFF2-40B4-BE49-F238E27FC236}">
                <a16:creationId xmlns:a16="http://schemas.microsoft.com/office/drawing/2014/main" id="{336D4002-E286-1FFC-F7C3-E5AB5B9A37E2}"/>
              </a:ext>
            </a:extLst>
          </p:cNvPr>
          <p:cNvSpPr/>
          <p:nvPr/>
        </p:nvSpPr>
        <p:spPr>
          <a:xfrm rot="20624576" flipH="1">
            <a:off x="9471211" y="2146359"/>
            <a:ext cx="270492" cy="1148037"/>
          </a:xfrm>
          <a:prstGeom prst="flowChartOnlineStorage">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descr="A qr code on a white background&#10;&#10;Description automatically generated">
            <a:extLst>
              <a:ext uri="{FF2B5EF4-FFF2-40B4-BE49-F238E27FC236}">
                <a16:creationId xmlns:a16="http://schemas.microsoft.com/office/drawing/2014/main" id="{96C3B28A-11A9-E0E1-89A0-B1172837C993}"/>
              </a:ext>
            </a:extLst>
          </p:cNvPr>
          <p:cNvPicPr>
            <a:picLocks noChangeAspect="1"/>
          </p:cNvPicPr>
          <p:nvPr/>
        </p:nvPicPr>
        <p:blipFill>
          <a:blip r:embed="rId8"/>
          <a:stretch>
            <a:fillRect/>
          </a:stretch>
        </p:blipFill>
        <p:spPr>
          <a:xfrm>
            <a:off x="11134368" y="457674"/>
            <a:ext cx="548640" cy="548640"/>
          </a:xfrm>
          <a:prstGeom prst="rect">
            <a:avLst/>
          </a:prstGeom>
        </p:spPr>
      </p:pic>
      <p:sp>
        <p:nvSpPr>
          <p:cNvPr id="21" name="TextBox 20">
            <a:extLst>
              <a:ext uri="{FF2B5EF4-FFF2-40B4-BE49-F238E27FC236}">
                <a16:creationId xmlns:a16="http://schemas.microsoft.com/office/drawing/2014/main" id="{119B90C2-3CC0-EA94-8FC4-1FB435939C3E}"/>
              </a:ext>
            </a:extLst>
          </p:cNvPr>
          <p:cNvSpPr txBox="1"/>
          <p:nvPr/>
        </p:nvSpPr>
        <p:spPr>
          <a:xfrm>
            <a:off x="10843814" y="2512"/>
            <a:ext cx="1348186" cy="400110"/>
          </a:xfrm>
          <a:prstGeom prst="rect">
            <a:avLst/>
          </a:prstGeom>
          <a:noFill/>
        </p:spPr>
        <p:txBody>
          <a:bodyPr wrap="square" rtlCol="0">
            <a:spAutoFit/>
          </a:bodyPr>
          <a:lstStyle/>
          <a:p>
            <a:r>
              <a:rPr lang="en-US" sz="2000">
                <a:solidFill>
                  <a:schemeClr val="bg1"/>
                </a:solidFill>
                <a:latin typeface="Arial" panose="020B0604020202020204" pitchFamily="34" charset="0"/>
                <a:cs typeface="Arial" panose="020B0604020202020204" pitchFamily="34" charset="0"/>
              </a:rPr>
              <a:t>LinkedIn</a:t>
            </a:r>
            <a:r>
              <a:rPr lang="en-US">
                <a:solidFill>
                  <a:schemeClr val="bg1"/>
                </a:solidFill>
                <a:latin typeface="Arial" panose="020B0604020202020204" pitchFamily="34" charset="0"/>
                <a:cs typeface="Arial" panose="020B0604020202020204" pitchFamily="34" charset="0"/>
              </a:rPr>
              <a:t> </a:t>
            </a:r>
          </a:p>
        </p:txBody>
      </p:sp>
      <p:sp>
        <p:nvSpPr>
          <p:cNvPr id="22" name="TextBox 21">
            <a:extLst>
              <a:ext uri="{FF2B5EF4-FFF2-40B4-BE49-F238E27FC236}">
                <a16:creationId xmlns:a16="http://schemas.microsoft.com/office/drawing/2014/main" id="{5E96281D-5CDF-DF10-E954-DD0908EB667E}"/>
              </a:ext>
            </a:extLst>
          </p:cNvPr>
          <p:cNvSpPr txBox="1"/>
          <p:nvPr/>
        </p:nvSpPr>
        <p:spPr>
          <a:xfrm>
            <a:off x="10736024" y="993581"/>
            <a:ext cx="1607471" cy="369332"/>
          </a:xfrm>
          <a:prstGeom prst="rect">
            <a:avLst/>
          </a:prstGeom>
          <a:noFill/>
        </p:spPr>
        <p:txBody>
          <a:bodyPr wrap="square" rtlCol="0">
            <a:spAutoFit/>
          </a:bodyPr>
          <a:lstStyle/>
          <a:p>
            <a:r>
              <a:rPr lang="en-US">
                <a:solidFill>
                  <a:schemeClr val="bg1"/>
                </a:solidFill>
                <a:latin typeface="Arial Narrow" panose="020B0606020202030204" pitchFamily="34" charset="0"/>
              </a:rPr>
              <a:t>Kencin Autry</a:t>
            </a:r>
          </a:p>
        </p:txBody>
      </p:sp>
      <p:sp>
        <p:nvSpPr>
          <p:cNvPr id="13" name="TextBox 12">
            <a:extLst>
              <a:ext uri="{FF2B5EF4-FFF2-40B4-BE49-F238E27FC236}">
                <a16:creationId xmlns:a16="http://schemas.microsoft.com/office/drawing/2014/main" id="{4F663D62-21FD-4651-78C1-D2446A920D78}"/>
              </a:ext>
            </a:extLst>
          </p:cNvPr>
          <p:cNvSpPr txBox="1"/>
          <p:nvPr/>
        </p:nvSpPr>
        <p:spPr>
          <a:xfrm>
            <a:off x="10784553" y="1918871"/>
            <a:ext cx="1510413" cy="369332"/>
          </a:xfrm>
          <a:prstGeom prst="rect">
            <a:avLst/>
          </a:prstGeom>
          <a:noFill/>
        </p:spPr>
        <p:txBody>
          <a:bodyPr wrap="square" rtlCol="0">
            <a:spAutoFit/>
          </a:bodyPr>
          <a:lstStyle/>
          <a:p>
            <a:r>
              <a:rPr lang="en-US">
                <a:solidFill>
                  <a:schemeClr val="bg1"/>
                </a:solidFill>
                <a:latin typeface="Arial Narrow" panose="020B0606020202030204" pitchFamily="34" charset="0"/>
              </a:rPr>
              <a:t>Matt Kennedy</a:t>
            </a:r>
          </a:p>
        </p:txBody>
      </p:sp>
      <p:pic>
        <p:nvPicPr>
          <p:cNvPr id="17" name="Picture 16">
            <a:extLst>
              <a:ext uri="{FF2B5EF4-FFF2-40B4-BE49-F238E27FC236}">
                <a16:creationId xmlns:a16="http://schemas.microsoft.com/office/drawing/2014/main" id="{629C8F0B-252A-6D1E-E7DC-DA2319179CED}"/>
              </a:ext>
            </a:extLst>
          </p:cNvPr>
          <p:cNvPicPr>
            <a:picLocks noChangeAspect="1"/>
          </p:cNvPicPr>
          <p:nvPr/>
        </p:nvPicPr>
        <p:blipFill>
          <a:blip r:embed="rId9"/>
          <a:stretch>
            <a:fillRect/>
          </a:stretch>
        </p:blipFill>
        <p:spPr>
          <a:xfrm>
            <a:off x="11134286" y="1366982"/>
            <a:ext cx="548640" cy="548640"/>
          </a:xfrm>
          <a:prstGeom prst="rect">
            <a:avLst/>
          </a:prstGeom>
        </p:spPr>
      </p:pic>
      <p:pic>
        <p:nvPicPr>
          <p:cNvPr id="18" name="Picture 17" descr="A qr code on a white background&#10;&#10;Description automatically generated">
            <a:extLst>
              <a:ext uri="{FF2B5EF4-FFF2-40B4-BE49-F238E27FC236}">
                <a16:creationId xmlns:a16="http://schemas.microsoft.com/office/drawing/2014/main" id="{0ABA6316-48D7-3B41-96B4-96FD8EB8ED15}"/>
              </a:ext>
            </a:extLst>
          </p:cNvPr>
          <p:cNvPicPr>
            <a:picLocks noChangeAspect="1"/>
          </p:cNvPicPr>
          <p:nvPr/>
        </p:nvPicPr>
        <p:blipFill>
          <a:blip r:embed="rId10"/>
          <a:stretch>
            <a:fillRect/>
          </a:stretch>
        </p:blipFill>
        <p:spPr>
          <a:xfrm>
            <a:off x="11128559" y="2316410"/>
            <a:ext cx="548640" cy="548640"/>
          </a:xfrm>
          <a:prstGeom prst="rect">
            <a:avLst/>
          </a:prstGeom>
        </p:spPr>
      </p:pic>
      <p:sp>
        <p:nvSpPr>
          <p:cNvPr id="23" name="TextBox 22">
            <a:extLst>
              <a:ext uri="{FF2B5EF4-FFF2-40B4-BE49-F238E27FC236}">
                <a16:creationId xmlns:a16="http://schemas.microsoft.com/office/drawing/2014/main" id="{E2B23CF3-8ADA-274E-35F2-6EC3DC048381}"/>
              </a:ext>
            </a:extLst>
          </p:cNvPr>
          <p:cNvSpPr txBox="1"/>
          <p:nvPr/>
        </p:nvSpPr>
        <p:spPr>
          <a:xfrm>
            <a:off x="10742881" y="2840092"/>
            <a:ext cx="1593756" cy="369332"/>
          </a:xfrm>
          <a:prstGeom prst="rect">
            <a:avLst/>
          </a:prstGeom>
          <a:noFill/>
        </p:spPr>
        <p:txBody>
          <a:bodyPr wrap="square" lIns="91440" tIns="45720" rIns="91440" bIns="45720" rtlCol="0" anchor="t">
            <a:spAutoFit/>
          </a:bodyPr>
          <a:lstStyle/>
          <a:p>
            <a:r>
              <a:rPr lang="en-US">
                <a:solidFill>
                  <a:schemeClr val="bg1"/>
                </a:solidFill>
                <a:latin typeface="Arial Narrow" panose="020B0606020202030204" pitchFamily="34" charset="0"/>
                <a:ea typeface="Calibri"/>
                <a:cs typeface="Arial" panose="020B0604020202020204" pitchFamily="34" charset="0"/>
              </a:rPr>
              <a:t>Lily Thompson</a:t>
            </a:r>
          </a:p>
        </p:txBody>
      </p:sp>
      <p:pic>
        <p:nvPicPr>
          <p:cNvPr id="15" name="Picture 14" descr="A qr code on a white background&#10;&#10;Description automatically generated">
            <a:extLst>
              <a:ext uri="{FF2B5EF4-FFF2-40B4-BE49-F238E27FC236}">
                <a16:creationId xmlns:a16="http://schemas.microsoft.com/office/drawing/2014/main" id="{E4198649-CC11-5BBA-E98A-BFC429D4F73B}"/>
              </a:ext>
            </a:extLst>
          </p:cNvPr>
          <p:cNvPicPr>
            <a:picLocks noChangeAspect="1"/>
          </p:cNvPicPr>
          <p:nvPr/>
        </p:nvPicPr>
        <p:blipFill>
          <a:blip r:embed="rId11"/>
          <a:stretch>
            <a:fillRect/>
          </a:stretch>
        </p:blipFill>
        <p:spPr>
          <a:xfrm>
            <a:off x="11128559" y="4246991"/>
            <a:ext cx="548640" cy="542835"/>
          </a:xfrm>
          <a:prstGeom prst="rect">
            <a:avLst/>
          </a:prstGeom>
        </p:spPr>
      </p:pic>
      <p:pic>
        <p:nvPicPr>
          <p:cNvPr id="28" name="Picture 27">
            <a:extLst>
              <a:ext uri="{FF2B5EF4-FFF2-40B4-BE49-F238E27FC236}">
                <a16:creationId xmlns:a16="http://schemas.microsoft.com/office/drawing/2014/main" id="{D28C07E3-2EEC-1754-F754-F4564458ED3B}"/>
              </a:ext>
            </a:extLst>
          </p:cNvPr>
          <p:cNvPicPr>
            <a:picLocks noChangeAspect="1"/>
          </p:cNvPicPr>
          <p:nvPr/>
        </p:nvPicPr>
        <p:blipFill>
          <a:blip r:embed="rId12"/>
          <a:stretch>
            <a:fillRect/>
          </a:stretch>
        </p:blipFill>
        <p:spPr>
          <a:xfrm>
            <a:off x="11135554" y="3245077"/>
            <a:ext cx="548640" cy="548640"/>
          </a:xfrm>
          <a:prstGeom prst="rect">
            <a:avLst/>
          </a:prstGeom>
        </p:spPr>
      </p:pic>
      <p:sp>
        <p:nvSpPr>
          <p:cNvPr id="30" name="TextBox 29">
            <a:extLst>
              <a:ext uri="{FF2B5EF4-FFF2-40B4-BE49-F238E27FC236}">
                <a16:creationId xmlns:a16="http://schemas.microsoft.com/office/drawing/2014/main" id="{BFD9AAB7-9A15-1B1D-AFB5-8BD13EBAE6C8}"/>
              </a:ext>
            </a:extLst>
          </p:cNvPr>
          <p:cNvSpPr txBox="1"/>
          <p:nvPr/>
        </p:nvSpPr>
        <p:spPr>
          <a:xfrm>
            <a:off x="10690166" y="3791399"/>
            <a:ext cx="1699187" cy="369332"/>
          </a:xfrm>
          <a:prstGeom prst="rect">
            <a:avLst/>
          </a:prstGeom>
          <a:noFill/>
        </p:spPr>
        <p:txBody>
          <a:bodyPr wrap="square" rtlCol="0">
            <a:spAutoFit/>
          </a:bodyPr>
          <a:lstStyle/>
          <a:p>
            <a:r>
              <a:rPr lang="en-US" err="1">
                <a:solidFill>
                  <a:schemeClr val="bg1"/>
                </a:solidFill>
                <a:latin typeface="Arial Narrow" panose="020B0606020202030204" pitchFamily="34" charset="0"/>
              </a:rPr>
              <a:t>Lapadre</a:t>
            </a:r>
            <a:r>
              <a:rPr lang="en-US">
                <a:solidFill>
                  <a:schemeClr val="bg1"/>
                </a:solidFill>
                <a:latin typeface="Arial Narrow" panose="020B0606020202030204" pitchFamily="34" charset="0"/>
              </a:rPr>
              <a:t> Proctor</a:t>
            </a:r>
          </a:p>
        </p:txBody>
      </p:sp>
      <p:sp>
        <p:nvSpPr>
          <p:cNvPr id="27" name="TextBox 26">
            <a:extLst>
              <a:ext uri="{FF2B5EF4-FFF2-40B4-BE49-F238E27FC236}">
                <a16:creationId xmlns:a16="http://schemas.microsoft.com/office/drawing/2014/main" id="{7CE891B9-D25C-D9A3-D1D4-0F6667359FFD}"/>
              </a:ext>
            </a:extLst>
          </p:cNvPr>
          <p:cNvSpPr txBox="1"/>
          <p:nvPr/>
        </p:nvSpPr>
        <p:spPr>
          <a:xfrm>
            <a:off x="10662632" y="4829710"/>
            <a:ext cx="159220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bg1"/>
                </a:solidFill>
                <a:latin typeface="Arial Narrow" panose="020B0606020202030204" pitchFamily="34" charset="0"/>
                <a:cs typeface="Calibri"/>
              </a:rPr>
              <a:t>Timothy Norman</a:t>
            </a:r>
          </a:p>
        </p:txBody>
      </p:sp>
      <mc:AlternateContent xmlns:mc="http://schemas.openxmlformats.org/markup-compatibility/2006">
        <mc:Choice xmlns:psez="http://schemas.microsoft.com/office/powerpoint/2016/sectionzoom" Requires="psez">
          <p:graphicFrame>
            <p:nvGraphicFramePr>
              <p:cNvPr id="5" name="Section Zoom 4">
                <a:extLst>
                  <a:ext uri="{FF2B5EF4-FFF2-40B4-BE49-F238E27FC236}">
                    <a16:creationId xmlns:a16="http://schemas.microsoft.com/office/drawing/2014/main" id="{49B33F0D-EC56-A5AF-A601-0D66712C01FB}"/>
                  </a:ext>
                </a:extLst>
              </p:cNvPr>
              <p:cNvGraphicFramePr>
                <a:graphicFrameLocks noChangeAspect="1"/>
              </p:cNvGraphicFramePr>
              <p:nvPr>
                <p:extLst>
                  <p:ext uri="{D42A27DB-BD31-4B8C-83A1-F6EECF244321}">
                    <p14:modId xmlns:p14="http://schemas.microsoft.com/office/powerpoint/2010/main" val="4011175169"/>
                  </p:ext>
                </p:extLst>
              </p:nvPr>
            </p:nvGraphicFramePr>
            <p:xfrm>
              <a:off x="2150179" y="1400522"/>
              <a:ext cx="1019146" cy="1019146"/>
            </p:xfrm>
            <a:graphic>
              <a:graphicData uri="http://schemas.microsoft.com/office/powerpoint/2016/sectionzoom">
                <psez:sectionZm>
                  <psez:sectionZmObj sectionId="{47D609A7-2568-40AE-A2B5-53FDB75EAF78}">
                    <psez:zmPr id="{72B501C2-53F9-4538-9C0E-2F050D5B71FF}" imageType="cover" transitionDur="1000">
                      <p166:blipFill xmlns:p166="http://schemas.microsoft.com/office/powerpoint/2016/6/main">
                        <a:blip r:embed="rId13">
                          <a:extLst>
                            <a:ext uri="{96DAC541-7B7A-43D3-8B79-37D633B846F1}">
                              <asvg:svgBlip xmlns:asvg="http://schemas.microsoft.com/office/drawing/2016/SVG/main" r:embed="rId14"/>
                            </a:ext>
                          </a:extLst>
                        </a:blip>
                        <a:stretch>
                          <a:fillRect/>
                        </a:stretch>
                      </p166:blipFill>
                      <p166:spPr xmlns:p166="http://schemas.microsoft.com/office/powerpoint/2016/6/main">
                        <a:xfrm>
                          <a:off x="0" y="0"/>
                          <a:ext cx="1019146" cy="1019146"/>
                        </a:xfrm>
                        <a:prstGeom prst="rect">
                          <a:avLst/>
                        </a:prstGeom>
                        <a:ln w="3175">
                          <a:noFill/>
                        </a:ln>
                      </p166:spPr>
                    </psez:zmPr>
                  </psez:sectionZmObj>
                </psez:sectionZm>
              </a:graphicData>
            </a:graphic>
          </p:graphicFrame>
        </mc:Choice>
        <mc:Fallback>
          <p:pic>
            <p:nvPicPr>
              <p:cNvPr id="5" name="Section Zoom 4">
                <a:hlinkClick r:id="rId15" action="ppaction://hlinksldjump"/>
                <a:extLst>
                  <a:ext uri="{FF2B5EF4-FFF2-40B4-BE49-F238E27FC236}">
                    <a16:creationId xmlns:a16="http://schemas.microsoft.com/office/drawing/2014/main" id="{49B33F0D-EC56-A5AF-A601-0D66712C01FB}"/>
                  </a:ext>
                </a:extLst>
              </p:cNvPr>
              <p:cNvPicPr>
                <a:picLocks noGrp="1" noRot="1" noChangeAspect="1" noMove="1" noResize="1" noEditPoints="1" noAdjustHandles="1" noChangeArrowheads="1" noChangeShapeType="1"/>
              </p:cNvPicPr>
              <p:nvPr/>
            </p:nvPicPr>
            <p:blipFill>
              <a:blip r:embed="rId13">
                <a:extLst>
                  <a:ext uri="{96DAC541-7B7A-43D3-8B79-37D633B846F1}">
                    <asvg:svgBlip xmlns:asvg="http://schemas.microsoft.com/office/drawing/2016/SVG/main" r:embed="rId14"/>
                  </a:ext>
                </a:extLst>
              </a:blip>
              <a:stretch>
                <a:fillRect/>
              </a:stretch>
            </p:blipFill>
            <p:spPr>
              <a:xfrm>
                <a:off x="2150179" y="1400522"/>
                <a:ext cx="1019146" cy="1019146"/>
              </a:xfrm>
              <a:prstGeom prst="rect">
                <a:avLst/>
              </a:prstGeom>
              <a:ln w="3175">
                <a:noFill/>
              </a:ln>
            </p:spPr>
          </p:pic>
        </mc:Fallback>
      </mc:AlternateContent>
      <mc:AlternateContent xmlns:mc="http://schemas.openxmlformats.org/markup-compatibility/2006">
        <mc:Choice xmlns:psez="http://schemas.microsoft.com/office/powerpoint/2016/sectionzoom" Requires="psez">
          <p:graphicFrame>
            <p:nvGraphicFramePr>
              <p:cNvPr id="8" name="Section Zoom 7">
                <a:extLst>
                  <a:ext uri="{FF2B5EF4-FFF2-40B4-BE49-F238E27FC236}">
                    <a16:creationId xmlns:a16="http://schemas.microsoft.com/office/drawing/2014/main" id="{7F3D3581-6C34-7B1B-F891-989A80B055C4}"/>
                  </a:ext>
                </a:extLst>
              </p:cNvPr>
              <p:cNvGraphicFramePr>
                <a:graphicFrameLocks noChangeAspect="1"/>
              </p:cNvGraphicFramePr>
              <p:nvPr>
                <p:extLst>
                  <p:ext uri="{D42A27DB-BD31-4B8C-83A1-F6EECF244321}">
                    <p14:modId xmlns:p14="http://schemas.microsoft.com/office/powerpoint/2010/main" val="3558483447"/>
                  </p:ext>
                </p:extLst>
              </p:nvPr>
            </p:nvGraphicFramePr>
            <p:xfrm>
              <a:off x="2103671" y="3961641"/>
              <a:ext cx="1112162" cy="1112162"/>
            </p:xfrm>
            <a:graphic>
              <a:graphicData uri="http://schemas.microsoft.com/office/powerpoint/2016/sectionzoom">
                <psez:sectionZm>
                  <psez:sectionZmObj sectionId="{6C7B1D98-ECBC-427F-9C44-55C7A13B9FE7}">
                    <psez:zmPr id="{D7EEA98B-D22E-4C75-AD55-2DD936273F47}" imageType="cover" transitionDur="1000">
                      <p166:blipFill xmlns:p166="http://schemas.microsoft.com/office/powerpoint/2016/6/main">
                        <a:blip r:embed="rId16">
                          <a:extLst>
                            <a:ext uri="{96DAC541-7B7A-43D3-8B79-37D633B846F1}">
                              <asvg:svgBlip xmlns:asvg="http://schemas.microsoft.com/office/drawing/2016/SVG/main" r:embed="rId17"/>
                            </a:ext>
                          </a:extLst>
                        </a:blip>
                        <a:stretch>
                          <a:fillRect/>
                        </a:stretch>
                      </p166:blipFill>
                      <p166:spPr xmlns:p166="http://schemas.microsoft.com/office/powerpoint/2016/6/main">
                        <a:xfrm>
                          <a:off x="0" y="0"/>
                          <a:ext cx="1112162" cy="1112162"/>
                        </a:xfrm>
                        <a:prstGeom prst="rect">
                          <a:avLst/>
                        </a:prstGeom>
                        <a:ln w="3175">
                          <a:noFill/>
                        </a:ln>
                      </p166:spPr>
                    </psez:zmPr>
                  </psez:sectionZmObj>
                </psez:sectionZm>
              </a:graphicData>
            </a:graphic>
          </p:graphicFrame>
        </mc:Choice>
        <mc:Fallback>
          <p:pic>
            <p:nvPicPr>
              <p:cNvPr id="8" name="Section Zoom 7">
                <a:hlinkClick r:id="rId18" action="ppaction://hlinksldjump"/>
                <a:extLst>
                  <a:ext uri="{FF2B5EF4-FFF2-40B4-BE49-F238E27FC236}">
                    <a16:creationId xmlns:a16="http://schemas.microsoft.com/office/drawing/2014/main" id="{7F3D3581-6C34-7B1B-F891-989A80B055C4}"/>
                  </a:ext>
                </a:extLst>
              </p:cNvPr>
              <p:cNvPicPr>
                <a:picLocks noGrp="1" noRot="1" noChangeAspect="1" noMove="1" noResize="1" noEditPoints="1" noAdjustHandles="1" noChangeArrowheads="1" noChangeShapeType="1"/>
              </p:cNvPicPr>
              <p:nvPr/>
            </p:nvPicPr>
            <p:blipFill>
              <a:blip r:embed="rId16">
                <a:extLst>
                  <a:ext uri="{96DAC541-7B7A-43D3-8B79-37D633B846F1}">
                    <asvg:svgBlip xmlns:asvg="http://schemas.microsoft.com/office/drawing/2016/SVG/main" r:embed="rId17"/>
                  </a:ext>
                </a:extLst>
              </a:blip>
              <a:stretch>
                <a:fillRect/>
              </a:stretch>
            </p:blipFill>
            <p:spPr>
              <a:xfrm>
                <a:off x="2103671" y="3961641"/>
                <a:ext cx="1112162" cy="1112162"/>
              </a:xfrm>
              <a:prstGeom prst="rect">
                <a:avLst/>
              </a:prstGeom>
              <a:ln w="3175">
                <a:noFill/>
              </a:ln>
            </p:spPr>
          </p:pic>
        </mc:Fallback>
      </mc:AlternateContent>
      <mc:AlternateContent xmlns:mc="http://schemas.openxmlformats.org/markup-compatibility/2006">
        <mc:Choice xmlns:psez="http://schemas.microsoft.com/office/powerpoint/2016/sectionzoom" Requires="psez">
          <p:graphicFrame>
            <p:nvGraphicFramePr>
              <p:cNvPr id="12" name="Section Zoom 11">
                <a:extLst>
                  <a:ext uri="{FF2B5EF4-FFF2-40B4-BE49-F238E27FC236}">
                    <a16:creationId xmlns:a16="http://schemas.microsoft.com/office/drawing/2014/main" id="{44B464E2-2D6E-8E3D-8702-163C2CCDB440}"/>
                  </a:ext>
                </a:extLst>
              </p:cNvPr>
              <p:cNvGraphicFramePr>
                <a:graphicFrameLocks noChangeAspect="1"/>
              </p:cNvGraphicFramePr>
              <p:nvPr>
                <p:extLst>
                  <p:ext uri="{D42A27DB-BD31-4B8C-83A1-F6EECF244321}">
                    <p14:modId xmlns:p14="http://schemas.microsoft.com/office/powerpoint/2010/main" val="2747156691"/>
                  </p:ext>
                </p:extLst>
              </p:nvPr>
            </p:nvGraphicFramePr>
            <p:xfrm>
              <a:off x="7350007" y="1329942"/>
              <a:ext cx="1177857" cy="1177857"/>
            </p:xfrm>
            <a:graphic>
              <a:graphicData uri="http://schemas.microsoft.com/office/powerpoint/2016/sectionzoom">
                <psez:sectionZm>
                  <psez:sectionZmObj sectionId="{E03CFCC8-3C6D-443C-B9E6-9E5761E612F1}">
                    <psez:zmPr id="{76635B11-89E5-40D6-AC0E-1D7AD8B3819F}" imageType="cover" transitionDur="1000">
                      <p166:blipFill xmlns:p166="http://schemas.microsoft.com/office/powerpoint/2016/6/main">
                        <a:blip r:embed="rId19">
                          <a:extLst>
                            <a:ext uri="{96DAC541-7B7A-43D3-8B79-37D633B846F1}">
                              <asvg:svgBlip xmlns:asvg="http://schemas.microsoft.com/office/drawing/2016/SVG/main" r:embed="rId20"/>
                            </a:ext>
                          </a:extLst>
                        </a:blip>
                        <a:stretch>
                          <a:fillRect/>
                        </a:stretch>
                      </p166:blipFill>
                      <p166:spPr xmlns:p166="http://schemas.microsoft.com/office/powerpoint/2016/6/main">
                        <a:xfrm>
                          <a:off x="0" y="0"/>
                          <a:ext cx="1177857" cy="1177857"/>
                        </a:xfrm>
                        <a:prstGeom prst="rect">
                          <a:avLst/>
                        </a:prstGeom>
                        <a:ln w="3175">
                          <a:noFill/>
                        </a:ln>
                      </p166:spPr>
                    </psez:zmPr>
                  </psez:sectionZmObj>
                </psez:sectionZm>
              </a:graphicData>
            </a:graphic>
          </p:graphicFrame>
        </mc:Choice>
        <mc:Fallback>
          <p:pic>
            <p:nvPicPr>
              <p:cNvPr id="12" name="Section Zoom 11">
                <a:hlinkClick r:id="rId21" action="ppaction://hlinksldjump"/>
                <a:extLst>
                  <a:ext uri="{FF2B5EF4-FFF2-40B4-BE49-F238E27FC236}">
                    <a16:creationId xmlns:a16="http://schemas.microsoft.com/office/drawing/2014/main" id="{44B464E2-2D6E-8E3D-8702-163C2CCDB440}"/>
                  </a:ext>
                </a:extLst>
              </p:cNvPr>
              <p:cNvPicPr>
                <a:picLocks noGrp="1" noRot="1" noChangeAspect="1" noMove="1" noResize="1" noEditPoints="1" noAdjustHandles="1" noChangeArrowheads="1" noChangeShapeType="1"/>
              </p:cNvPicPr>
              <p:nvPr/>
            </p:nvPicPr>
            <p:blipFill>
              <a:blip r:embed="rId19">
                <a:extLst>
                  <a:ext uri="{96DAC541-7B7A-43D3-8B79-37D633B846F1}">
                    <asvg:svgBlip xmlns:asvg="http://schemas.microsoft.com/office/drawing/2016/SVG/main" r:embed="rId20"/>
                  </a:ext>
                </a:extLst>
              </a:blip>
              <a:stretch>
                <a:fillRect/>
              </a:stretch>
            </p:blipFill>
            <p:spPr>
              <a:xfrm>
                <a:off x="7350007" y="1329942"/>
                <a:ext cx="1177857" cy="1177857"/>
              </a:xfrm>
              <a:prstGeom prst="rect">
                <a:avLst/>
              </a:prstGeom>
              <a:ln w="3175">
                <a:noFill/>
              </a:ln>
            </p:spPr>
          </p:pic>
        </mc:Fallback>
      </mc:AlternateContent>
    </p:spTree>
    <p:extLst>
      <p:ext uri="{BB962C8B-B14F-4D97-AF65-F5344CB8AC3E}">
        <p14:creationId xmlns:p14="http://schemas.microsoft.com/office/powerpoint/2010/main" val="337818062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7E91482-6119-D665-1B34-DC438710EBB5}"/>
              </a:ext>
            </a:extLst>
          </p:cNvPr>
          <p:cNvSpPr>
            <a:spLocks noGrp="1"/>
          </p:cNvSpPr>
          <p:nvPr>
            <p:ph type="title"/>
          </p:nvPr>
        </p:nvSpPr>
        <p:spPr/>
        <p:txBody>
          <a:bodyPr/>
          <a:lstStyle/>
          <a:p>
            <a:r>
              <a:rPr lang="en-US"/>
              <a:t>Backup Slides</a:t>
            </a:r>
          </a:p>
        </p:txBody>
      </p:sp>
      <p:sp>
        <p:nvSpPr>
          <p:cNvPr id="8" name="Text Placeholder 7">
            <a:extLst>
              <a:ext uri="{FF2B5EF4-FFF2-40B4-BE49-F238E27FC236}">
                <a16:creationId xmlns:a16="http://schemas.microsoft.com/office/drawing/2014/main" id="{2B53669C-D202-D10B-101B-5CD3C9330252}"/>
              </a:ext>
            </a:extLst>
          </p:cNvPr>
          <p:cNvSpPr>
            <a:spLocks noGrp="1"/>
          </p:cNvSpPr>
          <p:nvPr>
            <p:ph type="body" idx="1"/>
          </p:nvPr>
        </p:nvSpPr>
        <p:spPr/>
        <p:txBody>
          <a:bodyPr/>
          <a:lstStyle/>
          <a:p>
            <a:endParaRPr lang="en-US"/>
          </a:p>
        </p:txBody>
      </p:sp>
      <p:sp>
        <p:nvSpPr>
          <p:cNvPr id="3" name="Footer Placeholder 2">
            <a:extLst>
              <a:ext uri="{FF2B5EF4-FFF2-40B4-BE49-F238E27FC236}">
                <a16:creationId xmlns:a16="http://schemas.microsoft.com/office/drawing/2014/main" id="{74BC3426-83BD-28FF-BA17-3D1E091E3A6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B0E3564-AC10-7763-9FF7-AECA4F1813AB}"/>
              </a:ext>
            </a:extLst>
          </p:cNvPr>
          <p:cNvSpPr>
            <a:spLocks noGrp="1"/>
          </p:cNvSpPr>
          <p:nvPr>
            <p:ph type="sldNum" sz="quarter" idx="12"/>
          </p:nvPr>
        </p:nvSpPr>
        <p:spPr/>
        <p:txBody>
          <a:bodyPr/>
          <a:lstStyle/>
          <a:p>
            <a:fld id="{A5AEF524-62EC-C340-82A1-9F47B6C43E55}" type="slidenum">
              <a:rPr lang="en-US" smtClean="0"/>
              <a:pPr/>
              <a:t>25</a:t>
            </a:fld>
            <a:endParaRPr lang="en-US"/>
          </a:p>
        </p:txBody>
      </p:sp>
    </p:spTree>
    <p:extLst>
      <p:ext uri="{BB962C8B-B14F-4D97-AF65-F5344CB8AC3E}">
        <p14:creationId xmlns:p14="http://schemas.microsoft.com/office/powerpoint/2010/main" val="220883881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9C7957-1608-5682-5103-E0FA13472037}"/>
              </a:ext>
            </a:extLst>
          </p:cNvPr>
          <p:cNvSpPr>
            <a:spLocks noGrp="1"/>
          </p:cNvSpPr>
          <p:nvPr>
            <p:ph type="title"/>
          </p:nvPr>
        </p:nvSpPr>
        <p:spPr/>
        <p:txBody>
          <a:bodyPr/>
          <a:lstStyle/>
          <a:p>
            <a:r>
              <a:rPr lang="en-US"/>
              <a:t>Ultra-Pure Standards Table</a:t>
            </a:r>
          </a:p>
        </p:txBody>
      </p:sp>
      <p:sp>
        <p:nvSpPr>
          <p:cNvPr id="3" name="Slide Number Placeholder 2">
            <a:extLst>
              <a:ext uri="{FF2B5EF4-FFF2-40B4-BE49-F238E27FC236}">
                <a16:creationId xmlns:a16="http://schemas.microsoft.com/office/drawing/2014/main" id="{E9CAEB4A-E8B7-5B3D-0881-9C4B82050ADD}"/>
              </a:ext>
            </a:extLst>
          </p:cNvPr>
          <p:cNvSpPr>
            <a:spLocks noGrp="1"/>
          </p:cNvSpPr>
          <p:nvPr>
            <p:ph type="sldNum" sz="quarter" idx="10"/>
          </p:nvPr>
        </p:nvSpPr>
        <p:spPr/>
        <p:txBody>
          <a:bodyPr/>
          <a:lstStyle/>
          <a:p>
            <a:fld id="{72E20F18-833A-4542-A439-FC39BC210022}" type="slidenum">
              <a:rPr lang="en-US" smtClean="0"/>
              <a:pPr/>
              <a:t>26</a:t>
            </a:fld>
            <a:endParaRPr lang="en-US"/>
          </a:p>
        </p:txBody>
      </p:sp>
      <p:sp>
        <p:nvSpPr>
          <p:cNvPr id="4" name="Footer Placeholder 3">
            <a:extLst>
              <a:ext uri="{FF2B5EF4-FFF2-40B4-BE49-F238E27FC236}">
                <a16:creationId xmlns:a16="http://schemas.microsoft.com/office/drawing/2014/main" id="{0DC1B31F-6280-BFA7-6B15-3AE0C95BAB10}"/>
              </a:ext>
            </a:extLst>
          </p:cNvPr>
          <p:cNvSpPr>
            <a:spLocks noGrp="1"/>
          </p:cNvSpPr>
          <p:nvPr>
            <p:ph type="ftr" sz="quarter" idx="11"/>
          </p:nvPr>
        </p:nvSpPr>
        <p:spPr/>
        <p:txBody>
          <a:bodyPr/>
          <a:lstStyle/>
          <a:p>
            <a:endParaRPr lang="en-US"/>
          </a:p>
        </p:txBody>
      </p:sp>
      <p:sp>
        <p:nvSpPr>
          <p:cNvPr id="7" name="Text Placeholder 6">
            <a:extLst>
              <a:ext uri="{FF2B5EF4-FFF2-40B4-BE49-F238E27FC236}">
                <a16:creationId xmlns:a16="http://schemas.microsoft.com/office/drawing/2014/main" id="{F4FBB45D-4FCA-F44C-46CB-E0865F42C062}"/>
              </a:ext>
            </a:extLst>
          </p:cNvPr>
          <p:cNvSpPr>
            <a:spLocks noGrp="1"/>
          </p:cNvSpPr>
          <p:nvPr>
            <p:ph type="body" sz="quarter" idx="15"/>
          </p:nvPr>
        </p:nvSpPr>
        <p:spPr/>
        <p:txBody>
          <a:bodyPr/>
          <a:lstStyle/>
          <a:p>
            <a:endParaRPr lang="en-US"/>
          </a:p>
        </p:txBody>
      </p:sp>
      <p:pic>
        <p:nvPicPr>
          <p:cNvPr id="8" name="Picture 7" descr="A white table with black text and numbers&#10;&#10;Description automatically generated">
            <a:extLst>
              <a:ext uri="{FF2B5EF4-FFF2-40B4-BE49-F238E27FC236}">
                <a16:creationId xmlns:a16="http://schemas.microsoft.com/office/drawing/2014/main" id="{71FF057F-3B82-1E4A-4ACD-8117FAB83E38}"/>
              </a:ext>
            </a:extLst>
          </p:cNvPr>
          <p:cNvPicPr>
            <a:picLocks noChangeAspect="1"/>
          </p:cNvPicPr>
          <p:nvPr/>
        </p:nvPicPr>
        <p:blipFill>
          <a:blip r:embed="rId2"/>
          <a:stretch>
            <a:fillRect/>
          </a:stretch>
        </p:blipFill>
        <p:spPr>
          <a:xfrm>
            <a:off x="416672" y="1698957"/>
            <a:ext cx="9671203" cy="2952787"/>
          </a:xfrm>
          <a:prstGeom prst="rect">
            <a:avLst/>
          </a:prstGeom>
        </p:spPr>
      </p:pic>
    </p:spTree>
    <p:extLst>
      <p:ext uri="{BB962C8B-B14F-4D97-AF65-F5344CB8AC3E}">
        <p14:creationId xmlns:p14="http://schemas.microsoft.com/office/powerpoint/2010/main" val="277371933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9C7957-1608-5682-5103-E0FA13472037}"/>
              </a:ext>
            </a:extLst>
          </p:cNvPr>
          <p:cNvSpPr>
            <a:spLocks noGrp="1"/>
          </p:cNvSpPr>
          <p:nvPr>
            <p:ph type="title"/>
          </p:nvPr>
        </p:nvSpPr>
        <p:spPr/>
        <p:txBody>
          <a:bodyPr/>
          <a:lstStyle/>
          <a:p>
            <a:r>
              <a:rPr lang="en-US"/>
              <a:t>Contaminants Found in Tap Water</a:t>
            </a:r>
          </a:p>
        </p:txBody>
      </p:sp>
      <p:sp>
        <p:nvSpPr>
          <p:cNvPr id="3" name="Slide Number Placeholder 2">
            <a:extLst>
              <a:ext uri="{FF2B5EF4-FFF2-40B4-BE49-F238E27FC236}">
                <a16:creationId xmlns:a16="http://schemas.microsoft.com/office/drawing/2014/main" id="{E9CAEB4A-E8B7-5B3D-0881-9C4B82050ADD}"/>
              </a:ext>
            </a:extLst>
          </p:cNvPr>
          <p:cNvSpPr>
            <a:spLocks noGrp="1"/>
          </p:cNvSpPr>
          <p:nvPr>
            <p:ph type="sldNum" sz="quarter" idx="10"/>
          </p:nvPr>
        </p:nvSpPr>
        <p:spPr/>
        <p:txBody>
          <a:bodyPr/>
          <a:lstStyle/>
          <a:p>
            <a:fld id="{72E20F18-833A-4542-A439-FC39BC210022}" type="slidenum">
              <a:rPr lang="en-US" smtClean="0"/>
              <a:pPr/>
              <a:t>27</a:t>
            </a:fld>
            <a:endParaRPr lang="en-US"/>
          </a:p>
        </p:txBody>
      </p:sp>
      <p:sp>
        <p:nvSpPr>
          <p:cNvPr id="4" name="Footer Placeholder 3">
            <a:extLst>
              <a:ext uri="{FF2B5EF4-FFF2-40B4-BE49-F238E27FC236}">
                <a16:creationId xmlns:a16="http://schemas.microsoft.com/office/drawing/2014/main" id="{0DC1B31F-6280-BFA7-6B15-3AE0C95BAB10}"/>
              </a:ext>
            </a:extLst>
          </p:cNvPr>
          <p:cNvSpPr>
            <a:spLocks noGrp="1"/>
          </p:cNvSpPr>
          <p:nvPr>
            <p:ph type="ftr" sz="quarter" idx="11"/>
          </p:nvPr>
        </p:nvSpPr>
        <p:spPr/>
        <p:txBody>
          <a:bodyPr/>
          <a:lstStyle/>
          <a:p>
            <a:endParaRPr lang="en-US"/>
          </a:p>
        </p:txBody>
      </p:sp>
      <p:sp>
        <p:nvSpPr>
          <p:cNvPr id="7" name="Text Placeholder 6">
            <a:extLst>
              <a:ext uri="{FF2B5EF4-FFF2-40B4-BE49-F238E27FC236}">
                <a16:creationId xmlns:a16="http://schemas.microsoft.com/office/drawing/2014/main" id="{F4FBB45D-4FCA-F44C-46CB-E0865F42C062}"/>
              </a:ext>
            </a:extLst>
          </p:cNvPr>
          <p:cNvSpPr>
            <a:spLocks noGrp="1"/>
          </p:cNvSpPr>
          <p:nvPr>
            <p:ph type="body" sz="quarter" idx="15"/>
          </p:nvPr>
        </p:nvSpPr>
        <p:spPr/>
        <p:txBody>
          <a:bodyPr/>
          <a:lstStyle/>
          <a:p>
            <a:endParaRPr lang="en-US"/>
          </a:p>
        </p:txBody>
      </p:sp>
      <p:pic>
        <p:nvPicPr>
          <p:cNvPr id="11" name="Picture 10" descr="A list of different types of dust&#10;&#10;Description automatically generated">
            <a:extLst>
              <a:ext uri="{FF2B5EF4-FFF2-40B4-BE49-F238E27FC236}">
                <a16:creationId xmlns:a16="http://schemas.microsoft.com/office/drawing/2014/main" id="{3CAED2F3-FD98-6CE6-6A58-88B27E3A1E95}"/>
              </a:ext>
            </a:extLst>
          </p:cNvPr>
          <p:cNvPicPr>
            <a:picLocks noChangeAspect="1"/>
          </p:cNvPicPr>
          <p:nvPr/>
        </p:nvPicPr>
        <p:blipFill>
          <a:blip r:embed="rId2"/>
          <a:stretch>
            <a:fillRect/>
          </a:stretch>
        </p:blipFill>
        <p:spPr>
          <a:xfrm>
            <a:off x="833740" y="1618495"/>
            <a:ext cx="3254785" cy="4558426"/>
          </a:xfrm>
          <a:prstGeom prst="rect">
            <a:avLst/>
          </a:prstGeom>
        </p:spPr>
      </p:pic>
      <p:pic>
        <p:nvPicPr>
          <p:cNvPr id="13" name="Picture 12" descr="A table with numbers and a number of objects&#10;&#10;Description automatically generated with medium confidence">
            <a:extLst>
              <a:ext uri="{FF2B5EF4-FFF2-40B4-BE49-F238E27FC236}">
                <a16:creationId xmlns:a16="http://schemas.microsoft.com/office/drawing/2014/main" id="{6A6348EB-1D8F-8AFB-7FC6-C6237799603B}"/>
              </a:ext>
            </a:extLst>
          </p:cNvPr>
          <p:cNvPicPr>
            <a:picLocks noChangeAspect="1"/>
          </p:cNvPicPr>
          <p:nvPr/>
        </p:nvPicPr>
        <p:blipFill>
          <a:blip r:embed="rId3"/>
          <a:stretch>
            <a:fillRect/>
          </a:stretch>
        </p:blipFill>
        <p:spPr>
          <a:xfrm>
            <a:off x="5457490" y="2402158"/>
            <a:ext cx="3686509" cy="2409950"/>
          </a:xfrm>
          <a:prstGeom prst="rect">
            <a:avLst/>
          </a:prstGeom>
        </p:spPr>
      </p:pic>
    </p:spTree>
    <p:extLst>
      <p:ext uri="{BB962C8B-B14F-4D97-AF65-F5344CB8AC3E}">
        <p14:creationId xmlns:p14="http://schemas.microsoft.com/office/powerpoint/2010/main" val="462097792"/>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37F756C-45F0-D09A-BC3A-40AC330FD0E4}"/>
              </a:ext>
            </a:extLst>
          </p:cNvPr>
          <p:cNvSpPr>
            <a:spLocks noGrp="1"/>
          </p:cNvSpPr>
          <p:nvPr>
            <p:ph idx="1"/>
          </p:nvPr>
        </p:nvSpPr>
        <p:spPr/>
        <p:txBody>
          <a:bodyPr/>
          <a:lstStyle/>
          <a:p>
            <a:r>
              <a:rPr lang="en-US" b="0" i="0">
                <a:solidFill>
                  <a:srgbClr val="333333"/>
                </a:solidFill>
                <a:effectLst/>
                <a:latin typeface="thesans"/>
              </a:rPr>
              <a:t>Ultrapure water (UPW) is water that has been purified to high levels of specification:</a:t>
            </a:r>
          </a:p>
          <a:p>
            <a:pPr lvl="1"/>
            <a:r>
              <a:rPr lang="en-US">
                <a:solidFill>
                  <a:srgbClr val="333333"/>
                </a:solidFill>
                <a:latin typeface="thesans"/>
              </a:rPr>
              <a:t>Extremely low total dissolved solids (TDS) level</a:t>
            </a:r>
          </a:p>
          <a:p>
            <a:pPr lvl="1"/>
            <a:r>
              <a:rPr lang="en-US" b="0" i="0">
                <a:solidFill>
                  <a:srgbClr val="333333"/>
                </a:solidFill>
                <a:effectLst/>
                <a:latin typeface="thesans"/>
              </a:rPr>
              <a:t>High electrical resistivity</a:t>
            </a:r>
          </a:p>
          <a:p>
            <a:pPr lvl="1"/>
            <a:r>
              <a:rPr lang="en-US">
                <a:solidFill>
                  <a:srgbClr val="333333"/>
                </a:solidFill>
                <a:latin typeface="thesans"/>
              </a:rPr>
              <a:t>Free from chloride, sulfate, sodium, calcium, magnesium</a:t>
            </a:r>
          </a:p>
          <a:p>
            <a:pPr lvl="1"/>
            <a:r>
              <a:rPr lang="en-US">
                <a:solidFill>
                  <a:srgbClr val="333333"/>
                </a:solidFill>
                <a:latin typeface="thesans"/>
              </a:rPr>
              <a:t>Minimal levels of organic contaminants, &gt; 1 ppb </a:t>
            </a:r>
          </a:p>
          <a:p>
            <a:pPr lvl="1"/>
            <a:endParaRPr lang="en-US" b="0" i="0">
              <a:solidFill>
                <a:srgbClr val="333333"/>
              </a:solidFill>
              <a:effectLst/>
              <a:latin typeface="thesans"/>
            </a:endParaRPr>
          </a:p>
          <a:p>
            <a:endParaRPr lang="en-US" b="0" i="0">
              <a:solidFill>
                <a:srgbClr val="333333"/>
              </a:solidFill>
              <a:effectLst/>
              <a:latin typeface="thesans"/>
            </a:endParaRPr>
          </a:p>
        </p:txBody>
      </p:sp>
      <p:sp>
        <p:nvSpPr>
          <p:cNvPr id="3" name="Footer Placeholder 2">
            <a:extLst>
              <a:ext uri="{FF2B5EF4-FFF2-40B4-BE49-F238E27FC236}">
                <a16:creationId xmlns:a16="http://schemas.microsoft.com/office/drawing/2014/main" id="{0F9B1361-F3C2-75DD-CBBA-D86EC631D85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854BAE7-5D10-01BB-1FA7-ED87E52F1039}"/>
              </a:ext>
            </a:extLst>
          </p:cNvPr>
          <p:cNvSpPr>
            <a:spLocks noGrp="1"/>
          </p:cNvSpPr>
          <p:nvPr>
            <p:ph type="sldNum" sz="quarter" idx="12"/>
          </p:nvPr>
        </p:nvSpPr>
        <p:spPr/>
        <p:txBody>
          <a:bodyPr/>
          <a:lstStyle/>
          <a:p>
            <a:fld id="{A5AEF524-62EC-C340-82A1-9F47B6C43E55}" type="slidenum">
              <a:rPr lang="en-US" smtClean="0"/>
              <a:t>28</a:t>
            </a:fld>
            <a:endParaRPr lang="en-US"/>
          </a:p>
        </p:txBody>
      </p:sp>
      <p:sp>
        <p:nvSpPr>
          <p:cNvPr id="5" name="Title 4">
            <a:extLst>
              <a:ext uri="{FF2B5EF4-FFF2-40B4-BE49-F238E27FC236}">
                <a16:creationId xmlns:a16="http://schemas.microsoft.com/office/drawing/2014/main" id="{8E1ACFDC-CCB9-90C4-2CE2-110ACB5F6D35}"/>
              </a:ext>
            </a:extLst>
          </p:cNvPr>
          <p:cNvSpPr>
            <a:spLocks noGrp="1"/>
          </p:cNvSpPr>
          <p:nvPr>
            <p:ph type="title"/>
          </p:nvPr>
        </p:nvSpPr>
        <p:spPr/>
        <p:txBody>
          <a:bodyPr/>
          <a:lstStyle/>
          <a:p>
            <a:r>
              <a:rPr lang="en-US"/>
              <a:t>Standards for Ultra-Pure Water</a:t>
            </a:r>
          </a:p>
        </p:txBody>
      </p:sp>
    </p:spTree>
    <p:extLst>
      <p:ext uri="{BB962C8B-B14F-4D97-AF65-F5344CB8AC3E}">
        <p14:creationId xmlns:p14="http://schemas.microsoft.com/office/powerpoint/2010/main" val="6803731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D03B12E6-3161-468A-E071-E4A5D3DC2F89}"/>
              </a:ext>
            </a:extLst>
          </p:cNvPr>
          <p:cNvSpPr>
            <a:spLocks noGrp="1"/>
          </p:cNvSpPr>
          <p:nvPr>
            <p:ph type="ftr" sz="quarter" idx="11"/>
          </p:nvPr>
        </p:nvSpPr>
        <p:spPr/>
        <p:txBody>
          <a:bodyPr/>
          <a:lstStyle/>
          <a:p>
            <a:endParaRPr lang="en-US"/>
          </a:p>
        </p:txBody>
      </p:sp>
      <p:sp>
        <p:nvSpPr>
          <p:cNvPr id="3" name="Slide Number Placeholder 2">
            <a:extLst>
              <a:ext uri="{FF2B5EF4-FFF2-40B4-BE49-F238E27FC236}">
                <a16:creationId xmlns:a16="http://schemas.microsoft.com/office/drawing/2014/main" id="{7B10AA71-7A16-7E55-9140-F076068EE716}"/>
              </a:ext>
            </a:extLst>
          </p:cNvPr>
          <p:cNvSpPr>
            <a:spLocks noGrp="1"/>
          </p:cNvSpPr>
          <p:nvPr>
            <p:ph type="sldNum" sz="quarter" idx="12"/>
          </p:nvPr>
        </p:nvSpPr>
        <p:spPr/>
        <p:txBody>
          <a:bodyPr/>
          <a:lstStyle/>
          <a:p>
            <a:fld id="{A5AEF524-62EC-C340-82A1-9F47B6C43E55}" type="slidenum">
              <a:rPr lang="en-US" smtClean="0"/>
              <a:t>29</a:t>
            </a:fld>
            <a:endParaRPr lang="en-US"/>
          </a:p>
        </p:txBody>
      </p:sp>
      <p:sp>
        <p:nvSpPr>
          <p:cNvPr id="4" name="Title 3">
            <a:extLst>
              <a:ext uri="{FF2B5EF4-FFF2-40B4-BE49-F238E27FC236}">
                <a16:creationId xmlns:a16="http://schemas.microsoft.com/office/drawing/2014/main" id="{E634F386-A3F1-7C6A-9AFD-3A28779414B2}"/>
              </a:ext>
            </a:extLst>
          </p:cNvPr>
          <p:cNvSpPr>
            <a:spLocks noGrp="1"/>
          </p:cNvSpPr>
          <p:nvPr>
            <p:ph type="title"/>
          </p:nvPr>
        </p:nvSpPr>
        <p:spPr/>
        <p:txBody>
          <a:bodyPr/>
          <a:lstStyle/>
          <a:p>
            <a:r>
              <a:rPr lang="en-US"/>
              <a:t>Targets and Metrics Table</a:t>
            </a:r>
          </a:p>
        </p:txBody>
      </p:sp>
      <p:pic>
        <p:nvPicPr>
          <p:cNvPr id="6" name="Picture 5">
            <a:extLst>
              <a:ext uri="{FF2B5EF4-FFF2-40B4-BE49-F238E27FC236}">
                <a16:creationId xmlns:a16="http://schemas.microsoft.com/office/drawing/2014/main" id="{D0D46354-9368-3308-BA7B-5C24F5157A14}"/>
              </a:ext>
            </a:extLst>
          </p:cNvPr>
          <p:cNvPicPr>
            <a:picLocks noChangeAspect="1"/>
          </p:cNvPicPr>
          <p:nvPr/>
        </p:nvPicPr>
        <p:blipFill>
          <a:blip r:embed="rId2"/>
          <a:stretch>
            <a:fillRect/>
          </a:stretch>
        </p:blipFill>
        <p:spPr>
          <a:xfrm>
            <a:off x="699515" y="1525772"/>
            <a:ext cx="4566406" cy="4656748"/>
          </a:xfrm>
          <a:prstGeom prst="rect">
            <a:avLst/>
          </a:prstGeom>
        </p:spPr>
      </p:pic>
      <p:pic>
        <p:nvPicPr>
          <p:cNvPr id="8" name="Picture 7">
            <a:extLst>
              <a:ext uri="{FF2B5EF4-FFF2-40B4-BE49-F238E27FC236}">
                <a16:creationId xmlns:a16="http://schemas.microsoft.com/office/drawing/2014/main" id="{7447E700-9C4C-408A-F9A5-C70C1C09FC24}"/>
              </a:ext>
            </a:extLst>
          </p:cNvPr>
          <p:cNvPicPr>
            <a:picLocks noChangeAspect="1"/>
          </p:cNvPicPr>
          <p:nvPr/>
        </p:nvPicPr>
        <p:blipFill>
          <a:blip r:embed="rId3"/>
          <a:stretch>
            <a:fillRect/>
          </a:stretch>
        </p:blipFill>
        <p:spPr>
          <a:xfrm>
            <a:off x="5067263" y="1525772"/>
            <a:ext cx="5503644" cy="2296633"/>
          </a:xfrm>
          <a:prstGeom prst="rect">
            <a:avLst/>
          </a:prstGeom>
        </p:spPr>
      </p:pic>
    </p:spTree>
    <p:extLst>
      <p:ext uri="{BB962C8B-B14F-4D97-AF65-F5344CB8AC3E}">
        <p14:creationId xmlns:p14="http://schemas.microsoft.com/office/powerpoint/2010/main" val="397935749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5C9CF51-DC20-5DDE-5197-F794FE6DF0C3}"/>
              </a:ext>
            </a:extLst>
          </p:cNvPr>
          <p:cNvSpPr>
            <a:spLocks noGrp="1"/>
          </p:cNvSpPr>
          <p:nvPr>
            <p:ph type="sldNum" sz="quarter" idx="12"/>
          </p:nvPr>
        </p:nvSpPr>
        <p:spPr/>
        <p:txBody>
          <a:bodyPr/>
          <a:lstStyle/>
          <a:p>
            <a:fld id="{A5AEF524-62EC-C340-82A1-9F47B6C43E55}" type="slidenum">
              <a:rPr lang="en-US" smtClean="0"/>
              <a:t>3</a:t>
            </a:fld>
            <a:endParaRPr lang="en-US"/>
          </a:p>
        </p:txBody>
      </p:sp>
      <p:sp>
        <p:nvSpPr>
          <p:cNvPr id="4" name="Text Placeholder 3">
            <a:extLst>
              <a:ext uri="{FF2B5EF4-FFF2-40B4-BE49-F238E27FC236}">
                <a16:creationId xmlns:a16="http://schemas.microsoft.com/office/drawing/2014/main" id="{8D75F873-FA73-A2DC-549B-C8CAC6F3F233}"/>
              </a:ext>
            </a:extLst>
          </p:cNvPr>
          <p:cNvSpPr>
            <a:spLocks noGrp="1"/>
          </p:cNvSpPr>
          <p:nvPr>
            <p:ph type="body" sz="quarter" idx="13"/>
          </p:nvPr>
        </p:nvSpPr>
        <p:spPr>
          <a:xfrm>
            <a:off x="10692152" y="0"/>
            <a:ext cx="1497806" cy="523194"/>
          </a:xfrm>
        </p:spPr>
        <p:txBody>
          <a:bodyPr vert="horz" lIns="0" tIns="0" rIns="0" bIns="0" rtlCol="0" anchor="t">
            <a:noAutofit/>
          </a:bodyPr>
          <a:lstStyle/>
          <a:p>
            <a:pPr marL="0" indent="0">
              <a:buNone/>
            </a:pPr>
            <a:r>
              <a:rPr lang="en-US" sz="1600">
                <a:latin typeface="Arial"/>
                <a:cs typeface="Calibri"/>
              </a:rPr>
              <a:t>Lily Thompson</a:t>
            </a:r>
            <a:endParaRPr lang="en-US" sz="1600">
              <a:latin typeface="Arial"/>
              <a:cs typeface="Arial"/>
            </a:endParaRPr>
          </a:p>
        </p:txBody>
      </p:sp>
      <p:sp>
        <p:nvSpPr>
          <p:cNvPr id="5" name="Title 5">
            <a:extLst>
              <a:ext uri="{FF2B5EF4-FFF2-40B4-BE49-F238E27FC236}">
                <a16:creationId xmlns:a16="http://schemas.microsoft.com/office/drawing/2014/main" id="{D88D91C3-ADDD-C18A-D880-E2F64BEE8688}"/>
              </a:ext>
            </a:extLst>
          </p:cNvPr>
          <p:cNvSpPr txBox="1">
            <a:spLocks/>
          </p:cNvSpPr>
          <p:nvPr/>
        </p:nvSpPr>
        <p:spPr>
          <a:xfrm>
            <a:off x="533400" y="457200"/>
            <a:ext cx="9601200" cy="960276"/>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lang="en-US" sz="4000" b="1" kern="1200" dirty="0">
                <a:solidFill>
                  <a:schemeClr val="tx2"/>
                </a:solidFill>
                <a:latin typeface="+mj-lt"/>
                <a:ea typeface="+mn-ea"/>
                <a:cs typeface="+mj-cs"/>
              </a:defRPr>
            </a:lvl1pPr>
          </a:lstStyle>
          <a:p>
            <a:r>
              <a:rPr lang="en-US"/>
              <a:t>Sponsor and Advisor</a:t>
            </a:r>
          </a:p>
        </p:txBody>
      </p:sp>
      <p:sp>
        <p:nvSpPr>
          <p:cNvPr id="6" name="TextBox 5">
            <a:extLst>
              <a:ext uri="{FF2B5EF4-FFF2-40B4-BE49-F238E27FC236}">
                <a16:creationId xmlns:a16="http://schemas.microsoft.com/office/drawing/2014/main" id="{0EA89EAC-FE9E-6F32-A349-158EE41BC83F}"/>
              </a:ext>
            </a:extLst>
          </p:cNvPr>
          <p:cNvSpPr txBox="1"/>
          <p:nvPr/>
        </p:nvSpPr>
        <p:spPr>
          <a:xfrm>
            <a:off x="406386" y="4018436"/>
            <a:ext cx="3842435" cy="1231106"/>
          </a:xfrm>
          <a:prstGeom prst="rect">
            <a:avLst/>
          </a:prstGeom>
          <a:noFill/>
        </p:spPr>
        <p:txBody>
          <a:bodyPr wrap="square" lIns="91440" tIns="45720" rIns="91440" bIns="45720" rtlCol="0" anchor="t">
            <a:spAutoFit/>
          </a:bodyPr>
          <a:lstStyle/>
          <a:p>
            <a:r>
              <a:rPr lang="en-US" sz="2000" u="sng">
                <a:latin typeface="Arial" panose="020B0604020202020204" pitchFamily="34" charset="0"/>
                <a:cs typeface="Arial" panose="020B0604020202020204" pitchFamily="34" charset="0"/>
              </a:rPr>
              <a:t>Sponsor</a:t>
            </a:r>
          </a:p>
          <a:p>
            <a:r>
              <a:rPr lang="en-US">
                <a:latin typeface="Arial" panose="020B0604020202020204" pitchFamily="34" charset="0"/>
                <a:cs typeface="Arial" panose="020B0604020202020204" pitchFamily="34" charset="0"/>
              </a:rPr>
              <a:t>Gary Mishkin</a:t>
            </a:r>
            <a:endParaRPr lang="en-US">
              <a:latin typeface="Arial" panose="020B0604020202020204" pitchFamily="34" charset="0"/>
              <a:ea typeface="Calibri"/>
              <a:cs typeface="Arial" panose="020B0604020202020204" pitchFamily="34" charset="0"/>
            </a:endParaRPr>
          </a:p>
          <a:p>
            <a:r>
              <a:rPr lang="en-US" i="1">
                <a:latin typeface="Arial" panose="020B0604020202020204" pitchFamily="34" charset="0"/>
                <a:cs typeface="Arial" panose="020B0604020202020204" pitchFamily="34" charset="0"/>
              </a:rPr>
              <a:t>CEO Apollo Renal Therapeutics </a:t>
            </a:r>
          </a:p>
          <a:p>
            <a:r>
              <a:rPr lang="en-US" i="1">
                <a:latin typeface="Arial" panose="020B0604020202020204" pitchFamily="34" charset="0"/>
                <a:cs typeface="Arial" panose="020B0604020202020204" pitchFamily="34" charset="0"/>
              </a:rPr>
              <a:t>DBA Artemis Plastics</a:t>
            </a:r>
          </a:p>
        </p:txBody>
      </p:sp>
      <p:sp>
        <p:nvSpPr>
          <p:cNvPr id="7" name="TextBox 6">
            <a:extLst>
              <a:ext uri="{FF2B5EF4-FFF2-40B4-BE49-F238E27FC236}">
                <a16:creationId xmlns:a16="http://schemas.microsoft.com/office/drawing/2014/main" id="{B5E19A3E-3E5C-D4DC-4C98-6B1D0F7C62B1}"/>
              </a:ext>
            </a:extLst>
          </p:cNvPr>
          <p:cNvSpPr txBox="1">
            <a:spLocks noChangeAspect="1"/>
          </p:cNvSpPr>
          <p:nvPr/>
        </p:nvSpPr>
        <p:spPr>
          <a:xfrm>
            <a:off x="7727879" y="4172323"/>
            <a:ext cx="2685351" cy="954107"/>
          </a:xfrm>
          <a:prstGeom prst="rect">
            <a:avLst/>
          </a:prstGeom>
          <a:noFill/>
        </p:spPr>
        <p:txBody>
          <a:bodyPr wrap="none" lIns="91440" tIns="45720" rIns="91440" bIns="45720" rtlCol="0" anchor="t">
            <a:spAutoFit/>
          </a:bodyPr>
          <a:lstStyle/>
          <a:p>
            <a:r>
              <a:rPr lang="en-US" sz="2000" u="sng">
                <a:latin typeface="Arial" panose="020B0604020202020204" pitchFamily="34" charset="0"/>
                <a:cs typeface="Arial" panose="020B0604020202020204" pitchFamily="34" charset="0"/>
              </a:rPr>
              <a:t>Academic Advisor</a:t>
            </a:r>
          </a:p>
          <a:p>
            <a:r>
              <a:rPr lang="en-US">
                <a:latin typeface="Arial" panose="020B0604020202020204" pitchFamily="34" charset="0"/>
                <a:cs typeface="Arial" panose="020B0604020202020204" pitchFamily="34" charset="0"/>
              </a:rPr>
              <a:t>Dr. Shayne </a:t>
            </a:r>
            <a:r>
              <a:rPr lang="en-US" err="1">
                <a:latin typeface="Arial" panose="020B0604020202020204" pitchFamily="34" charset="0"/>
                <a:cs typeface="Arial" panose="020B0604020202020204" pitchFamily="34" charset="0"/>
              </a:rPr>
              <a:t>McConomy</a:t>
            </a:r>
            <a:endParaRPr lang="en-US">
              <a:latin typeface="Arial" panose="020B0604020202020204" pitchFamily="34" charset="0"/>
              <a:cs typeface="Arial" panose="020B0604020202020204" pitchFamily="34" charset="0"/>
            </a:endParaRPr>
          </a:p>
          <a:p>
            <a:r>
              <a:rPr lang="en-US" i="1">
                <a:latin typeface="Arial" panose="020B0604020202020204" pitchFamily="34" charset="0"/>
                <a:cs typeface="Arial" panose="020B0604020202020204" pitchFamily="34" charset="0"/>
              </a:rPr>
              <a:t>Senior Design Professor</a:t>
            </a:r>
            <a:endParaRPr lang="en-US" i="1">
              <a:latin typeface="Arial" panose="020B0604020202020204" pitchFamily="34" charset="0"/>
              <a:ea typeface="Calibri"/>
              <a:cs typeface="Arial" panose="020B0604020202020204" pitchFamily="34" charset="0"/>
            </a:endParaRPr>
          </a:p>
        </p:txBody>
      </p:sp>
      <p:pic>
        <p:nvPicPr>
          <p:cNvPr id="10" name="Picture 9" descr="A close-up of a logo&#10;&#10;Description automatically generated">
            <a:extLst>
              <a:ext uri="{FF2B5EF4-FFF2-40B4-BE49-F238E27FC236}">
                <a16:creationId xmlns:a16="http://schemas.microsoft.com/office/drawing/2014/main" id="{5AC8C6A2-8719-C6CD-1CBD-B8AD792DCE90}"/>
              </a:ext>
            </a:extLst>
          </p:cNvPr>
          <p:cNvPicPr>
            <a:picLocks noChangeAspect="1"/>
          </p:cNvPicPr>
          <p:nvPr/>
        </p:nvPicPr>
        <p:blipFill>
          <a:blip r:embed="rId3"/>
          <a:stretch>
            <a:fillRect/>
          </a:stretch>
        </p:blipFill>
        <p:spPr>
          <a:xfrm>
            <a:off x="211774" y="5264930"/>
            <a:ext cx="3178243" cy="952501"/>
          </a:xfrm>
          <a:prstGeom prst="rect">
            <a:avLst/>
          </a:prstGeom>
        </p:spPr>
      </p:pic>
      <p:pic>
        <p:nvPicPr>
          <p:cNvPr id="11" name="Content Placeholder 13" descr="A person smiling at the camera&#10;&#10;Description automatically generated">
            <a:extLst>
              <a:ext uri="{FF2B5EF4-FFF2-40B4-BE49-F238E27FC236}">
                <a16:creationId xmlns:a16="http://schemas.microsoft.com/office/drawing/2014/main" id="{0230B406-9736-2A23-EDD2-5B0AF7E15E8B}"/>
              </a:ext>
            </a:extLst>
          </p:cNvPr>
          <p:cNvPicPr>
            <a:picLocks noChangeAspect="1"/>
          </p:cNvPicPr>
          <p:nvPr/>
        </p:nvPicPr>
        <p:blipFill>
          <a:blip r:embed="rId4"/>
          <a:stretch>
            <a:fillRect/>
          </a:stretch>
        </p:blipFill>
        <p:spPr>
          <a:xfrm>
            <a:off x="8062954" y="1431456"/>
            <a:ext cx="2019161" cy="2586979"/>
          </a:xfrm>
          <a:prstGeom prst="rect">
            <a:avLst/>
          </a:prstGeom>
        </p:spPr>
      </p:pic>
      <p:pic>
        <p:nvPicPr>
          <p:cNvPr id="12" name="Picture 4" descr="Mishkin builds culture of trust, collaboration at growing injection molder  | Plastics News">
            <a:extLst>
              <a:ext uri="{FF2B5EF4-FFF2-40B4-BE49-F238E27FC236}">
                <a16:creationId xmlns:a16="http://schemas.microsoft.com/office/drawing/2014/main" id="{1106100B-56AD-B711-426B-94CF24F1B27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3400" y="1431457"/>
            <a:ext cx="2071645" cy="2586979"/>
          </a:xfrm>
          <a:prstGeom prst="rect">
            <a:avLst/>
          </a:prstGeom>
          <a:noFill/>
          <a:extLst>
            <a:ext uri="{909E8E84-426E-40DD-AFC4-6F175D3DCCD1}">
              <a14:hiddenFill xmlns:a14="http://schemas.microsoft.com/office/drawing/2010/main">
                <a:solidFill>
                  <a:srgbClr val="FFFFFF"/>
                </a:solidFill>
              </a14:hiddenFill>
            </a:ext>
          </a:extLst>
        </p:spPr>
      </p:pic>
      <p:pic>
        <p:nvPicPr>
          <p:cNvPr id="13" name="Content Placeholder 6" descr="A person with long hair smiling&#10;&#10;Description automatically generated">
            <a:extLst>
              <a:ext uri="{FF2B5EF4-FFF2-40B4-BE49-F238E27FC236}">
                <a16:creationId xmlns:a16="http://schemas.microsoft.com/office/drawing/2014/main" id="{28B33208-AA97-D70B-3235-C8AF839FEACC}"/>
              </a:ext>
            </a:extLst>
          </p:cNvPr>
          <p:cNvPicPr>
            <a:picLocks noChangeAspect="1"/>
          </p:cNvPicPr>
          <p:nvPr/>
        </p:nvPicPr>
        <p:blipFill>
          <a:blip r:embed="rId6"/>
          <a:stretch>
            <a:fillRect/>
          </a:stretch>
        </p:blipFill>
        <p:spPr>
          <a:xfrm>
            <a:off x="4298177" y="1417476"/>
            <a:ext cx="2071645" cy="2572998"/>
          </a:xfrm>
          <a:prstGeom prst="rect">
            <a:avLst/>
          </a:prstGeom>
        </p:spPr>
      </p:pic>
      <p:sp>
        <p:nvSpPr>
          <p:cNvPr id="14" name="TextBox 13">
            <a:extLst>
              <a:ext uri="{FF2B5EF4-FFF2-40B4-BE49-F238E27FC236}">
                <a16:creationId xmlns:a16="http://schemas.microsoft.com/office/drawing/2014/main" id="{A2EB6A91-5514-EA46-77D5-1A8963EA8C52}"/>
              </a:ext>
            </a:extLst>
          </p:cNvPr>
          <p:cNvSpPr txBox="1"/>
          <p:nvPr/>
        </p:nvSpPr>
        <p:spPr>
          <a:xfrm>
            <a:off x="4209835" y="4018435"/>
            <a:ext cx="3410165" cy="954107"/>
          </a:xfrm>
          <a:prstGeom prst="rect">
            <a:avLst/>
          </a:prstGeom>
          <a:noFill/>
        </p:spPr>
        <p:txBody>
          <a:bodyPr wrap="square" rtlCol="0">
            <a:spAutoFit/>
          </a:bodyPr>
          <a:lstStyle/>
          <a:p>
            <a:r>
              <a:rPr lang="en-US" sz="2000" u="sng">
                <a:latin typeface="Arial" panose="020B0604020202020204" pitchFamily="34" charset="0"/>
                <a:cs typeface="Arial" panose="020B0604020202020204" pitchFamily="34" charset="0"/>
              </a:rPr>
              <a:t>Academic Advisor</a:t>
            </a:r>
          </a:p>
          <a:p>
            <a:r>
              <a:rPr lang="en-US">
                <a:latin typeface="Arial" panose="020B0604020202020204" pitchFamily="34" charset="0"/>
                <a:cs typeface="Arial" panose="020B0604020202020204" pitchFamily="34" charset="0"/>
              </a:rPr>
              <a:t>Dr. Rebekah Sweat</a:t>
            </a:r>
          </a:p>
          <a:p>
            <a:r>
              <a:rPr lang="en-US" i="1">
                <a:latin typeface="Arial" panose="020B0604020202020204" pitchFamily="34" charset="0"/>
                <a:cs typeface="Arial" panose="020B0604020202020204" pitchFamily="34" charset="0"/>
              </a:rPr>
              <a:t>Assistant Professor </a:t>
            </a:r>
          </a:p>
        </p:txBody>
      </p:sp>
      <p:pic>
        <p:nvPicPr>
          <p:cNvPr id="15" name="Picture 14" descr="A black text on a white background&#10;&#10;Description automatically generated">
            <a:extLst>
              <a:ext uri="{FF2B5EF4-FFF2-40B4-BE49-F238E27FC236}">
                <a16:creationId xmlns:a16="http://schemas.microsoft.com/office/drawing/2014/main" id="{7B63116C-4628-5FCC-5C67-F04A128F1CA7}"/>
              </a:ext>
            </a:extLst>
          </p:cNvPr>
          <p:cNvPicPr>
            <a:picLocks noChangeAspect="1"/>
          </p:cNvPicPr>
          <p:nvPr/>
        </p:nvPicPr>
        <p:blipFill>
          <a:blip r:embed="rId7"/>
          <a:stretch>
            <a:fillRect/>
          </a:stretch>
        </p:blipFill>
        <p:spPr>
          <a:xfrm>
            <a:off x="4038820" y="5264931"/>
            <a:ext cx="2590358" cy="952500"/>
          </a:xfrm>
          <a:prstGeom prst="rect">
            <a:avLst/>
          </a:prstGeom>
          <a:noFill/>
          <a:ln>
            <a:noFill/>
          </a:ln>
        </p:spPr>
      </p:pic>
      <p:pic>
        <p:nvPicPr>
          <p:cNvPr id="17" name="Picture 16" descr="A black background with a black square&#10;&#10;Description automatically generated with medium confidence">
            <a:extLst>
              <a:ext uri="{FF2B5EF4-FFF2-40B4-BE49-F238E27FC236}">
                <a16:creationId xmlns:a16="http://schemas.microsoft.com/office/drawing/2014/main" id="{DEEE2456-DDA8-D45A-CE22-FAB5D03CA408}"/>
              </a:ext>
            </a:extLst>
          </p:cNvPr>
          <p:cNvPicPr>
            <a:picLocks noChangeAspect="1"/>
          </p:cNvPicPr>
          <p:nvPr/>
        </p:nvPicPr>
        <p:blipFill>
          <a:blip r:embed="rId8"/>
          <a:stretch>
            <a:fillRect/>
          </a:stretch>
        </p:blipFill>
        <p:spPr>
          <a:xfrm>
            <a:off x="7588417" y="5454874"/>
            <a:ext cx="2964273" cy="572611"/>
          </a:xfrm>
          <a:prstGeom prst="rect">
            <a:avLst/>
          </a:prstGeom>
        </p:spPr>
      </p:pic>
    </p:spTree>
    <p:extLst>
      <p:ext uri="{BB962C8B-B14F-4D97-AF65-F5344CB8AC3E}">
        <p14:creationId xmlns:p14="http://schemas.microsoft.com/office/powerpoint/2010/main" val="295737495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295F8E4F-B2B4-C12E-D63C-25F252E5D0C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F95BC88-8BE3-B9BD-12DE-73959A8CDC7A}"/>
              </a:ext>
            </a:extLst>
          </p:cNvPr>
          <p:cNvSpPr>
            <a:spLocks noGrp="1"/>
          </p:cNvSpPr>
          <p:nvPr>
            <p:ph type="sldNum" sz="quarter" idx="12"/>
          </p:nvPr>
        </p:nvSpPr>
        <p:spPr/>
        <p:txBody>
          <a:bodyPr/>
          <a:lstStyle/>
          <a:p>
            <a:fld id="{A5AEF524-62EC-C340-82A1-9F47B6C43E55}" type="slidenum">
              <a:rPr lang="en-US" smtClean="0"/>
              <a:t>30</a:t>
            </a:fld>
            <a:endParaRPr lang="en-US"/>
          </a:p>
        </p:txBody>
      </p:sp>
      <p:sp>
        <p:nvSpPr>
          <p:cNvPr id="5" name="Title 4">
            <a:extLst>
              <a:ext uri="{FF2B5EF4-FFF2-40B4-BE49-F238E27FC236}">
                <a16:creationId xmlns:a16="http://schemas.microsoft.com/office/drawing/2014/main" id="{59C1C65F-D06D-C7C5-3DF1-7526AD8505EA}"/>
              </a:ext>
            </a:extLst>
          </p:cNvPr>
          <p:cNvSpPr>
            <a:spLocks noGrp="1"/>
          </p:cNvSpPr>
          <p:nvPr>
            <p:ph type="title"/>
          </p:nvPr>
        </p:nvSpPr>
        <p:spPr/>
        <p:txBody>
          <a:bodyPr/>
          <a:lstStyle/>
          <a:p>
            <a:r>
              <a:rPr lang="en-US"/>
              <a:t>Concept Selection</a:t>
            </a:r>
          </a:p>
        </p:txBody>
      </p:sp>
      <p:graphicFrame>
        <p:nvGraphicFramePr>
          <p:cNvPr id="8" name="Content Placeholder 7">
            <a:extLst>
              <a:ext uri="{FF2B5EF4-FFF2-40B4-BE49-F238E27FC236}">
                <a16:creationId xmlns:a16="http://schemas.microsoft.com/office/drawing/2014/main" id="{16575B45-AACB-243D-3B59-7B9BBFE71CBA}"/>
              </a:ext>
            </a:extLst>
          </p:cNvPr>
          <p:cNvGraphicFramePr>
            <a:graphicFrameLocks noGrp="1"/>
          </p:cNvGraphicFramePr>
          <p:nvPr>
            <p:ph idx="1"/>
            <p:extLst>
              <p:ext uri="{D42A27DB-BD31-4B8C-83A1-F6EECF244321}">
                <p14:modId xmlns:p14="http://schemas.microsoft.com/office/powerpoint/2010/main" val="743283095"/>
              </p:ext>
            </p:extLst>
          </p:nvPr>
        </p:nvGraphicFramePr>
        <p:xfrm>
          <a:off x="816409" y="2256634"/>
          <a:ext cx="9115647" cy="3774001"/>
        </p:xfrm>
        <a:graphic>
          <a:graphicData uri="http://schemas.openxmlformats.org/drawingml/2006/table">
            <a:tbl>
              <a:tblPr>
                <a:tableStyleId>{5C22544A-7EE6-4342-B048-85BDC9FD1C3A}</a:tableStyleId>
              </a:tblPr>
              <a:tblGrid>
                <a:gridCol w="4908425">
                  <a:extLst>
                    <a:ext uri="{9D8B030D-6E8A-4147-A177-3AD203B41FA5}">
                      <a16:colId xmlns:a16="http://schemas.microsoft.com/office/drawing/2014/main" val="56014978"/>
                    </a:ext>
                  </a:extLst>
                </a:gridCol>
                <a:gridCol w="4207222">
                  <a:extLst>
                    <a:ext uri="{9D8B030D-6E8A-4147-A177-3AD203B41FA5}">
                      <a16:colId xmlns:a16="http://schemas.microsoft.com/office/drawing/2014/main" val="2449079204"/>
                    </a:ext>
                  </a:extLst>
                </a:gridCol>
              </a:tblGrid>
              <a:tr h="937376">
                <a:tc>
                  <a:txBody>
                    <a:bodyPr/>
                    <a:lstStyle/>
                    <a:p>
                      <a:pPr algn="ctr" fontAlgn="ctr"/>
                      <a:r>
                        <a:rPr lang="en-US" sz="3200" b="1" u="none" strike="noStrike">
                          <a:effectLst/>
                          <a:latin typeface="Arial" panose="020B0604020202020204" pitchFamily="34" charset="0"/>
                          <a:cs typeface="Arial" panose="020B0604020202020204" pitchFamily="34" charset="0"/>
                        </a:rPr>
                        <a:t>Concept</a:t>
                      </a:r>
                      <a:endParaRPr lang="en-US" sz="3200" b="1" i="0" u="none" strike="noStrike">
                        <a:solidFill>
                          <a:srgbClr val="000000"/>
                        </a:solidFill>
                        <a:effectLst/>
                        <a:latin typeface="Arial" panose="020B060402020202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ctr"/>
                      <a:r>
                        <a:rPr lang="en-US" sz="3200" b="1" u="none" strike="noStrike">
                          <a:effectLst/>
                          <a:latin typeface="Arial" panose="020B0604020202020204" pitchFamily="34" charset="0"/>
                          <a:cs typeface="Arial" panose="020B0604020202020204" pitchFamily="34" charset="0"/>
                        </a:rPr>
                        <a:t>Alternative Value</a:t>
                      </a:r>
                      <a:endParaRPr lang="en-US" sz="3200" b="1" i="0" u="none" strike="noStrike">
                        <a:solidFill>
                          <a:srgbClr val="000000"/>
                        </a:solidFill>
                        <a:effectLst/>
                        <a:latin typeface="Arial" panose="020B060402020202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585241134"/>
                  </a:ext>
                </a:extLst>
              </a:tr>
              <a:tr h="937376">
                <a:tc>
                  <a:txBody>
                    <a:bodyPr/>
                    <a:lstStyle/>
                    <a:p>
                      <a:pPr algn="ctr" fontAlgn="ctr"/>
                      <a:r>
                        <a:rPr lang="en-US" sz="3200" b="0" i="0" u="none" strike="noStrike">
                          <a:solidFill>
                            <a:srgbClr val="000000"/>
                          </a:solidFill>
                          <a:effectLst/>
                          <a:latin typeface="Arial" panose="020B0604020202020204" pitchFamily="34" charset="0"/>
                          <a:cs typeface="Arial" panose="020B0604020202020204" pitchFamily="34" charset="0"/>
                        </a:rPr>
                        <a:t>Nano-filtration and Reverse Osmosis</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3200" u="none" strike="noStrike">
                          <a:effectLst/>
                          <a:latin typeface="Arial" panose="020B0604020202020204" pitchFamily="34" charset="0"/>
                          <a:cs typeface="Arial" panose="020B0604020202020204" pitchFamily="34" charset="0"/>
                        </a:rPr>
                        <a:t>0.247</a:t>
                      </a:r>
                      <a:endParaRPr lang="en-US" sz="3200" b="0" i="0" u="none" strike="noStrike">
                        <a:solidFill>
                          <a:srgbClr val="000000"/>
                        </a:solidFill>
                        <a:effectLst/>
                        <a:latin typeface="Arial" panose="020B060402020202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942553125"/>
                  </a:ext>
                </a:extLst>
              </a:tr>
              <a:tr h="937376">
                <a:tc>
                  <a:txBody>
                    <a:bodyPr/>
                    <a:lstStyle/>
                    <a:p>
                      <a:pPr algn="ctr" fontAlgn="ctr"/>
                      <a:r>
                        <a:rPr lang="en-US" sz="3200" b="0" i="0" u="none" strike="noStrike">
                          <a:solidFill>
                            <a:srgbClr val="000000"/>
                          </a:solidFill>
                          <a:effectLst/>
                          <a:latin typeface="Arial" panose="020B0604020202020204" pitchFamily="34" charset="0"/>
                          <a:cs typeface="Arial" panose="020B0604020202020204" pitchFamily="34" charset="0"/>
                        </a:rPr>
                        <a:t>Nano-filtration</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ctr" fontAlgn="ctr"/>
                      <a:r>
                        <a:rPr lang="en-US" sz="3200" u="none" strike="noStrike">
                          <a:effectLst/>
                          <a:latin typeface="Arial" panose="020B0604020202020204" pitchFamily="34" charset="0"/>
                          <a:cs typeface="Arial" panose="020B0604020202020204" pitchFamily="34" charset="0"/>
                        </a:rPr>
                        <a:t>0.382</a:t>
                      </a:r>
                      <a:endParaRPr lang="en-US" sz="3200" b="0" i="0" u="none" strike="noStrike">
                        <a:solidFill>
                          <a:srgbClr val="000000"/>
                        </a:solidFill>
                        <a:effectLst/>
                        <a:latin typeface="Arial" panose="020B060402020202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1363334327"/>
                  </a:ext>
                </a:extLst>
              </a:tr>
              <a:tr h="923889">
                <a:tc>
                  <a:txBody>
                    <a:bodyPr/>
                    <a:lstStyle/>
                    <a:p>
                      <a:pPr algn="ctr" fontAlgn="ctr"/>
                      <a:r>
                        <a:rPr lang="en-US" sz="3200" b="0" i="0" u="none" strike="noStrike">
                          <a:solidFill>
                            <a:srgbClr val="000000"/>
                          </a:solidFill>
                          <a:effectLst/>
                          <a:latin typeface="Arial" panose="020B0604020202020204" pitchFamily="34" charset="0"/>
                          <a:cs typeface="Arial" panose="020B0604020202020204" pitchFamily="34" charset="0"/>
                        </a:rPr>
                        <a:t>Forward Osmosis</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ctr" fontAlgn="ctr"/>
                      <a:r>
                        <a:rPr lang="en-US" sz="3200" u="none" strike="noStrike">
                          <a:effectLst/>
                          <a:latin typeface="Arial" panose="020B0604020202020204" pitchFamily="34" charset="0"/>
                          <a:cs typeface="Arial" panose="020B0604020202020204" pitchFamily="34" charset="0"/>
                        </a:rPr>
                        <a:t>0.382</a:t>
                      </a:r>
                      <a:endParaRPr lang="en-US" sz="3200" b="0" i="0" u="none" strike="noStrike">
                        <a:solidFill>
                          <a:srgbClr val="000000"/>
                        </a:solidFill>
                        <a:effectLst/>
                        <a:latin typeface="Arial" panose="020B060402020202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3045234581"/>
                  </a:ext>
                </a:extLst>
              </a:tr>
            </a:tbl>
          </a:graphicData>
        </a:graphic>
      </p:graphicFrame>
      <p:sp>
        <p:nvSpPr>
          <p:cNvPr id="9" name="Title 4">
            <a:extLst>
              <a:ext uri="{FF2B5EF4-FFF2-40B4-BE49-F238E27FC236}">
                <a16:creationId xmlns:a16="http://schemas.microsoft.com/office/drawing/2014/main" id="{C4373818-AD63-CD8C-4545-263FA53CA044}"/>
              </a:ext>
            </a:extLst>
          </p:cNvPr>
          <p:cNvSpPr txBox="1">
            <a:spLocks/>
          </p:cNvSpPr>
          <p:nvPr/>
        </p:nvSpPr>
        <p:spPr>
          <a:xfrm>
            <a:off x="533400" y="865349"/>
            <a:ext cx="9601200" cy="960276"/>
          </a:xfrm>
          <a:prstGeom prst="rect">
            <a:avLst/>
          </a:prstGeom>
        </p:spPr>
        <p:txBody>
          <a:bodyPr vert="horz" lIns="0" tIns="0" rIns="0" bIns="0" rtlCol="0" anchor="b">
            <a:noAutofit/>
          </a:bodyPr>
          <a:lstStyle>
            <a:lvl1pPr marL="0" indent="0" algn="l" defTabSz="914400" rtl="0" eaLnBrk="1" latinLnBrk="0" hangingPunct="1">
              <a:lnSpc>
                <a:spcPct val="90000"/>
              </a:lnSpc>
              <a:spcBef>
                <a:spcPts val="1000"/>
              </a:spcBef>
              <a:buFont typeface="Arial" panose="020B0604020202020204" pitchFamily="34" charset="0"/>
              <a:buNone/>
              <a:defRPr lang="en-US" sz="4000" b="1" kern="1200" dirty="0">
                <a:solidFill>
                  <a:schemeClr val="bg2"/>
                </a:solidFill>
                <a:latin typeface="+mj-lt"/>
                <a:ea typeface="+mn-ea"/>
                <a:cs typeface="+mj-cs"/>
              </a:defRPr>
            </a:lvl1pPr>
          </a:lstStyle>
          <a:p>
            <a:endParaRPr lang="en-US" sz="2800"/>
          </a:p>
        </p:txBody>
      </p:sp>
      <p:sp>
        <p:nvSpPr>
          <p:cNvPr id="11" name="Title 4">
            <a:extLst>
              <a:ext uri="{FF2B5EF4-FFF2-40B4-BE49-F238E27FC236}">
                <a16:creationId xmlns:a16="http://schemas.microsoft.com/office/drawing/2014/main" id="{C0CE38BD-2227-8855-7BB9-D559EC714E5D}"/>
              </a:ext>
            </a:extLst>
          </p:cNvPr>
          <p:cNvSpPr txBox="1">
            <a:spLocks/>
          </p:cNvSpPr>
          <p:nvPr/>
        </p:nvSpPr>
        <p:spPr>
          <a:xfrm>
            <a:off x="533400" y="865349"/>
            <a:ext cx="9601200" cy="960276"/>
          </a:xfrm>
          <a:prstGeom prst="rect">
            <a:avLst/>
          </a:prstGeom>
        </p:spPr>
        <p:txBody>
          <a:bodyPr vert="horz" lIns="0" tIns="0" rIns="0" bIns="0" rtlCol="0" anchor="b">
            <a:noAutofit/>
          </a:bodyPr>
          <a:lstStyle>
            <a:lvl1pPr marL="0" indent="0" algn="l" defTabSz="914400" rtl="0" eaLnBrk="1" latinLnBrk="0" hangingPunct="1">
              <a:lnSpc>
                <a:spcPct val="90000"/>
              </a:lnSpc>
              <a:spcBef>
                <a:spcPts val="1000"/>
              </a:spcBef>
              <a:buFont typeface="Arial" panose="020B0604020202020204" pitchFamily="34" charset="0"/>
              <a:buNone/>
              <a:defRPr lang="en-US" sz="4000" b="1" kern="1200" dirty="0">
                <a:solidFill>
                  <a:schemeClr val="bg2"/>
                </a:solidFill>
                <a:latin typeface="+mj-lt"/>
                <a:ea typeface="+mn-ea"/>
                <a:cs typeface="+mj-cs"/>
              </a:defRPr>
            </a:lvl1pPr>
          </a:lstStyle>
          <a:p>
            <a:r>
              <a:rPr lang="en-US" sz="2800"/>
              <a:t>Analytical Hierarchy Process</a:t>
            </a:r>
          </a:p>
        </p:txBody>
      </p:sp>
      <p:sp>
        <p:nvSpPr>
          <p:cNvPr id="12" name="Text Placeholder 3">
            <a:extLst>
              <a:ext uri="{FF2B5EF4-FFF2-40B4-BE49-F238E27FC236}">
                <a16:creationId xmlns:a16="http://schemas.microsoft.com/office/drawing/2014/main" id="{1D215968-6F81-FCA8-DB6F-D1E9D9787074}"/>
              </a:ext>
            </a:extLst>
          </p:cNvPr>
          <p:cNvSpPr txBox="1">
            <a:spLocks/>
          </p:cNvSpPr>
          <p:nvPr/>
        </p:nvSpPr>
        <p:spPr>
          <a:xfrm>
            <a:off x="10728720" y="12152"/>
            <a:ext cx="1504845" cy="4801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600">
                <a:solidFill>
                  <a:schemeClr val="bg1"/>
                </a:solidFill>
                <a:latin typeface="Arial" panose="020B0604020202020204" pitchFamily="34" charset="0"/>
                <a:cs typeface="Arial" panose="020B0604020202020204" pitchFamily="34" charset="0"/>
              </a:rPr>
              <a:t>Matt Kennedy</a:t>
            </a:r>
          </a:p>
        </p:txBody>
      </p:sp>
    </p:spTree>
    <p:extLst>
      <p:ext uri="{BB962C8B-B14F-4D97-AF65-F5344CB8AC3E}">
        <p14:creationId xmlns:p14="http://schemas.microsoft.com/office/powerpoint/2010/main" val="2551251622"/>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DE330D-CE8D-4DE9-A731-6EE0D46069B8}"/>
              </a:ext>
            </a:extLst>
          </p:cNvPr>
          <p:cNvSpPr>
            <a:spLocks noGrp="1"/>
          </p:cNvSpPr>
          <p:nvPr>
            <p:ph type="title"/>
          </p:nvPr>
        </p:nvSpPr>
        <p:spPr/>
        <p:txBody>
          <a:bodyPr/>
          <a:lstStyle/>
          <a:p>
            <a:r>
              <a:rPr lang="en-US"/>
              <a:t>Nasa CNT and Ultrasonic Patent</a:t>
            </a:r>
          </a:p>
        </p:txBody>
      </p:sp>
      <p:sp>
        <p:nvSpPr>
          <p:cNvPr id="3" name="Slide Number Placeholder 2">
            <a:extLst>
              <a:ext uri="{FF2B5EF4-FFF2-40B4-BE49-F238E27FC236}">
                <a16:creationId xmlns:a16="http://schemas.microsoft.com/office/drawing/2014/main" id="{DC3A2B5C-6B66-97B1-3550-AB1CBD1DA6B3}"/>
              </a:ext>
            </a:extLst>
          </p:cNvPr>
          <p:cNvSpPr>
            <a:spLocks noGrp="1"/>
          </p:cNvSpPr>
          <p:nvPr>
            <p:ph type="sldNum" sz="quarter" idx="10"/>
          </p:nvPr>
        </p:nvSpPr>
        <p:spPr/>
        <p:txBody>
          <a:bodyPr/>
          <a:lstStyle/>
          <a:p>
            <a:fld id="{72E20F18-833A-4542-A439-FC39BC210022}" type="slidenum">
              <a:rPr lang="en-US" smtClean="0"/>
              <a:pPr/>
              <a:t>31</a:t>
            </a:fld>
            <a:endParaRPr lang="en-US"/>
          </a:p>
        </p:txBody>
      </p:sp>
      <p:sp>
        <p:nvSpPr>
          <p:cNvPr id="4" name="Footer Placeholder 3">
            <a:extLst>
              <a:ext uri="{FF2B5EF4-FFF2-40B4-BE49-F238E27FC236}">
                <a16:creationId xmlns:a16="http://schemas.microsoft.com/office/drawing/2014/main" id="{ACBF83BC-9A32-48B9-E70D-B48E29A264C0}"/>
              </a:ext>
            </a:extLst>
          </p:cNvPr>
          <p:cNvSpPr>
            <a:spLocks noGrp="1"/>
          </p:cNvSpPr>
          <p:nvPr>
            <p:ph type="ftr" sz="quarter" idx="11"/>
          </p:nvPr>
        </p:nvSpPr>
        <p:spPr/>
        <p:txBody>
          <a:bodyPr/>
          <a:lstStyle/>
          <a:p>
            <a:endParaRPr lang="en-US"/>
          </a:p>
        </p:txBody>
      </p:sp>
      <p:pic>
        <p:nvPicPr>
          <p:cNvPr id="9" name="Picture 8" descr="A diagram of a machine&#10;&#10;Description automatically generated">
            <a:extLst>
              <a:ext uri="{FF2B5EF4-FFF2-40B4-BE49-F238E27FC236}">
                <a16:creationId xmlns:a16="http://schemas.microsoft.com/office/drawing/2014/main" id="{DB42D57E-7009-57CF-44A4-EDE34331B145}"/>
              </a:ext>
            </a:extLst>
          </p:cNvPr>
          <p:cNvPicPr>
            <a:picLocks noChangeAspect="1"/>
          </p:cNvPicPr>
          <p:nvPr/>
        </p:nvPicPr>
        <p:blipFill>
          <a:blip r:embed="rId2"/>
          <a:stretch>
            <a:fillRect/>
          </a:stretch>
        </p:blipFill>
        <p:spPr>
          <a:xfrm>
            <a:off x="2439220" y="1496238"/>
            <a:ext cx="5720041" cy="4442251"/>
          </a:xfrm>
          <a:prstGeom prst="rect">
            <a:avLst/>
          </a:prstGeom>
        </p:spPr>
      </p:pic>
    </p:spTree>
    <p:extLst>
      <p:ext uri="{BB962C8B-B14F-4D97-AF65-F5344CB8AC3E}">
        <p14:creationId xmlns:p14="http://schemas.microsoft.com/office/powerpoint/2010/main" val="370069133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FBA22115-95A3-1320-5070-55DE7E8BC3EA}"/>
              </a:ext>
            </a:extLst>
          </p:cNvPr>
          <p:cNvSpPr>
            <a:spLocks noGrp="1"/>
          </p:cNvSpPr>
          <p:nvPr>
            <p:ph type="ftr" sz="quarter" idx="11"/>
          </p:nvPr>
        </p:nvSpPr>
        <p:spPr/>
        <p:txBody>
          <a:bodyPr/>
          <a:lstStyle/>
          <a:p>
            <a:endParaRPr lang="en-US"/>
          </a:p>
        </p:txBody>
      </p:sp>
      <p:sp>
        <p:nvSpPr>
          <p:cNvPr id="3" name="Slide Number Placeholder 2">
            <a:extLst>
              <a:ext uri="{FF2B5EF4-FFF2-40B4-BE49-F238E27FC236}">
                <a16:creationId xmlns:a16="http://schemas.microsoft.com/office/drawing/2014/main" id="{C25BD2FA-CD33-3B8E-68C4-F729CC36C34C}"/>
              </a:ext>
            </a:extLst>
          </p:cNvPr>
          <p:cNvSpPr>
            <a:spLocks noGrp="1"/>
          </p:cNvSpPr>
          <p:nvPr>
            <p:ph type="sldNum" sz="quarter" idx="12"/>
          </p:nvPr>
        </p:nvSpPr>
        <p:spPr/>
        <p:txBody>
          <a:bodyPr/>
          <a:lstStyle/>
          <a:p>
            <a:fld id="{A5AEF524-62EC-C340-82A1-9F47B6C43E55}" type="slidenum">
              <a:rPr lang="en-US" smtClean="0"/>
              <a:t>32</a:t>
            </a:fld>
            <a:endParaRPr lang="en-US"/>
          </a:p>
        </p:txBody>
      </p:sp>
      <p:sp>
        <p:nvSpPr>
          <p:cNvPr id="4" name="Title 3">
            <a:extLst>
              <a:ext uri="{FF2B5EF4-FFF2-40B4-BE49-F238E27FC236}">
                <a16:creationId xmlns:a16="http://schemas.microsoft.com/office/drawing/2014/main" id="{1629397D-A430-B9E3-294D-4A0EA20FF176}"/>
              </a:ext>
            </a:extLst>
          </p:cNvPr>
          <p:cNvSpPr>
            <a:spLocks noGrp="1"/>
          </p:cNvSpPr>
          <p:nvPr>
            <p:ph type="title"/>
          </p:nvPr>
        </p:nvSpPr>
        <p:spPr/>
        <p:txBody>
          <a:bodyPr/>
          <a:lstStyle/>
          <a:p>
            <a:r>
              <a:rPr lang="en-US"/>
              <a:t>Functional Decomp Priority Rating</a:t>
            </a:r>
          </a:p>
        </p:txBody>
      </p:sp>
      <p:sp>
        <p:nvSpPr>
          <p:cNvPr id="5" name="Text Placeholder 4">
            <a:extLst>
              <a:ext uri="{FF2B5EF4-FFF2-40B4-BE49-F238E27FC236}">
                <a16:creationId xmlns:a16="http://schemas.microsoft.com/office/drawing/2014/main" id="{ADFD32FB-1182-D998-A06D-9D5D5FC19A65}"/>
              </a:ext>
            </a:extLst>
          </p:cNvPr>
          <p:cNvSpPr>
            <a:spLocks noGrp="1"/>
          </p:cNvSpPr>
          <p:nvPr>
            <p:ph type="body" sz="quarter" idx="13"/>
          </p:nvPr>
        </p:nvSpPr>
        <p:spPr/>
        <p:txBody>
          <a:bodyPr/>
          <a:lstStyle/>
          <a:p>
            <a:endParaRPr lang="en-US"/>
          </a:p>
        </p:txBody>
      </p:sp>
      <p:pic>
        <p:nvPicPr>
          <p:cNvPr id="6" name="Picture 5" descr="A table with text on it&#10;&#10;Description automatically generated">
            <a:extLst>
              <a:ext uri="{FF2B5EF4-FFF2-40B4-BE49-F238E27FC236}">
                <a16:creationId xmlns:a16="http://schemas.microsoft.com/office/drawing/2014/main" id="{32805719-661E-B174-72B4-EF7FE8DAE240}"/>
              </a:ext>
            </a:extLst>
          </p:cNvPr>
          <p:cNvPicPr>
            <a:picLocks noChangeAspect="1"/>
          </p:cNvPicPr>
          <p:nvPr/>
        </p:nvPicPr>
        <p:blipFill>
          <a:blip r:embed="rId2"/>
          <a:stretch>
            <a:fillRect/>
          </a:stretch>
        </p:blipFill>
        <p:spPr>
          <a:xfrm>
            <a:off x="1836111" y="1897247"/>
            <a:ext cx="6980525" cy="3063505"/>
          </a:xfrm>
          <a:prstGeom prst="rect">
            <a:avLst/>
          </a:prstGeom>
        </p:spPr>
      </p:pic>
    </p:spTree>
    <p:extLst>
      <p:ext uri="{BB962C8B-B14F-4D97-AF65-F5344CB8AC3E}">
        <p14:creationId xmlns:p14="http://schemas.microsoft.com/office/powerpoint/2010/main" val="218777892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0AD587F1-5D9B-7787-4B6E-09BECB9A531B}"/>
              </a:ext>
            </a:extLst>
          </p:cNvPr>
          <p:cNvSpPr>
            <a:spLocks noGrp="1"/>
          </p:cNvSpPr>
          <p:nvPr>
            <p:ph type="ftr" sz="quarter" idx="11"/>
          </p:nvPr>
        </p:nvSpPr>
        <p:spPr/>
        <p:txBody>
          <a:bodyPr/>
          <a:lstStyle/>
          <a:p>
            <a:endParaRPr lang="en-US"/>
          </a:p>
        </p:txBody>
      </p:sp>
      <p:sp>
        <p:nvSpPr>
          <p:cNvPr id="3" name="Slide Number Placeholder 2">
            <a:extLst>
              <a:ext uri="{FF2B5EF4-FFF2-40B4-BE49-F238E27FC236}">
                <a16:creationId xmlns:a16="http://schemas.microsoft.com/office/drawing/2014/main" id="{9236197E-E6F8-1253-1627-F10C65B5A1DF}"/>
              </a:ext>
            </a:extLst>
          </p:cNvPr>
          <p:cNvSpPr>
            <a:spLocks noGrp="1"/>
          </p:cNvSpPr>
          <p:nvPr>
            <p:ph type="sldNum" sz="quarter" idx="12"/>
          </p:nvPr>
        </p:nvSpPr>
        <p:spPr/>
        <p:txBody>
          <a:bodyPr/>
          <a:lstStyle/>
          <a:p>
            <a:fld id="{A5AEF524-62EC-C340-82A1-9F47B6C43E55}" type="slidenum">
              <a:rPr lang="en-US" smtClean="0"/>
              <a:t>33</a:t>
            </a:fld>
            <a:endParaRPr lang="en-US"/>
          </a:p>
        </p:txBody>
      </p:sp>
      <p:sp>
        <p:nvSpPr>
          <p:cNvPr id="4" name="Title 3">
            <a:extLst>
              <a:ext uri="{FF2B5EF4-FFF2-40B4-BE49-F238E27FC236}">
                <a16:creationId xmlns:a16="http://schemas.microsoft.com/office/drawing/2014/main" id="{0C008F0D-A5FD-FF4A-C8AD-108006F1C9DE}"/>
              </a:ext>
            </a:extLst>
          </p:cNvPr>
          <p:cNvSpPr>
            <a:spLocks noGrp="1"/>
          </p:cNvSpPr>
          <p:nvPr>
            <p:ph type="title"/>
          </p:nvPr>
        </p:nvSpPr>
        <p:spPr/>
        <p:txBody>
          <a:bodyPr/>
          <a:lstStyle/>
          <a:p>
            <a:r>
              <a:rPr lang="en-US"/>
              <a:t>Functional Decomp Cross Reference</a:t>
            </a:r>
          </a:p>
        </p:txBody>
      </p:sp>
      <p:sp>
        <p:nvSpPr>
          <p:cNvPr id="5" name="Text Placeholder 4">
            <a:extLst>
              <a:ext uri="{FF2B5EF4-FFF2-40B4-BE49-F238E27FC236}">
                <a16:creationId xmlns:a16="http://schemas.microsoft.com/office/drawing/2014/main" id="{F38C7B0C-C03B-4493-3F4C-C76DB65E0A76}"/>
              </a:ext>
            </a:extLst>
          </p:cNvPr>
          <p:cNvSpPr>
            <a:spLocks noGrp="1"/>
          </p:cNvSpPr>
          <p:nvPr>
            <p:ph type="body" sz="quarter" idx="13"/>
          </p:nvPr>
        </p:nvSpPr>
        <p:spPr/>
        <p:txBody>
          <a:bodyPr/>
          <a:lstStyle/>
          <a:p>
            <a:endParaRPr lang="en-US"/>
          </a:p>
        </p:txBody>
      </p:sp>
      <p:pic>
        <p:nvPicPr>
          <p:cNvPr id="9" name="Picture 8" descr="A table with text on it&#10;&#10;Description automatically generated">
            <a:extLst>
              <a:ext uri="{FF2B5EF4-FFF2-40B4-BE49-F238E27FC236}">
                <a16:creationId xmlns:a16="http://schemas.microsoft.com/office/drawing/2014/main" id="{50D24B3B-9CD5-FD32-E0BF-DABB3E1EE068}"/>
              </a:ext>
            </a:extLst>
          </p:cNvPr>
          <p:cNvPicPr>
            <a:picLocks noChangeAspect="1"/>
          </p:cNvPicPr>
          <p:nvPr/>
        </p:nvPicPr>
        <p:blipFill rotWithShape="1">
          <a:blip r:embed="rId2"/>
          <a:srcRect l="9318" r="6490"/>
          <a:stretch/>
        </p:blipFill>
        <p:spPr>
          <a:xfrm>
            <a:off x="2764132" y="1307346"/>
            <a:ext cx="5623963" cy="4948062"/>
          </a:xfrm>
          <a:prstGeom prst="rect">
            <a:avLst/>
          </a:prstGeom>
        </p:spPr>
      </p:pic>
    </p:spTree>
    <p:extLst>
      <p:ext uri="{BB962C8B-B14F-4D97-AF65-F5344CB8AC3E}">
        <p14:creationId xmlns:p14="http://schemas.microsoft.com/office/powerpoint/2010/main" val="71506124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11" name="Content Placeholder 10">
                <a:extLst>
                  <a:ext uri="{FF2B5EF4-FFF2-40B4-BE49-F238E27FC236}">
                    <a16:creationId xmlns:a16="http://schemas.microsoft.com/office/drawing/2014/main" id="{6168D9B8-F9D7-D816-7ED4-53764B7BFDE5}"/>
                  </a:ext>
                </a:extLst>
              </p:cNvPr>
              <p:cNvSpPr>
                <a:spLocks noGrp="1"/>
              </p:cNvSpPr>
              <p:nvPr>
                <p:ph idx="1"/>
              </p:nvPr>
            </p:nvSpPr>
            <p:spPr>
              <a:xfrm>
                <a:off x="533401" y="1825626"/>
                <a:ext cx="1393874" cy="1156725"/>
              </a:xfrm>
            </p:spPr>
            <p:txBody>
              <a:bodyPr/>
              <a:lstStyle/>
              <a:p>
                <a:pPr marL="0" indent="0">
                  <a:lnSpc>
                    <a:spcPct val="150000"/>
                  </a:lnSpc>
                  <a:buNone/>
                </a:pPr>
                <a14:m>
                  <m:oMath xmlns:m="http://schemas.openxmlformats.org/officeDocument/2006/math">
                    <m:r>
                      <a:rPr lang="en-US" b="0" i="1" smtClean="0">
                        <a:latin typeface="Cambria Math" panose="02040503050406030204" pitchFamily="18" charset="0"/>
                      </a:rPr>
                      <m:t>𝑅𝑒</m:t>
                    </m:r>
                  </m:oMath>
                </a14:m>
                <a:r>
                  <a:rPr lang="en-US"/>
                  <a:t> = </a:t>
                </a:r>
                <a14:m>
                  <m:oMath xmlns:m="http://schemas.openxmlformats.org/officeDocument/2006/math">
                    <m:f>
                      <m:fPr>
                        <m:ctrlPr>
                          <a:rPr lang="en-US" i="1" smtClean="0">
                            <a:latin typeface="Cambria Math" panose="02040503050406030204" pitchFamily="18" charset="0"/>
                          </a:rPr>
                        </m:ctrlPr>
                      </m:fPr>
                      <m:num>
                        <m:r>
                          <a:rPr lang="en-US" i="1" smtClean="0">
                            <a:latin typeface="Cambria Math" panose="02040503050406030204" pitchFamily="18" charset="0"/>
                            <a:ea typeface="Cambria Math" panose="02040503050406030204" pitchFamily="18" charset="0"/>
                          </a:rPr>
                          <m:t>𝜌</m:t>
                        </m:r>
                        <m:r>
                          <a:rPr lang="en-US" b="0" i="1" smtClean="0">
                            <a:latin typeface="Cambria Math" panose="02040503050406030204" pitchFamily="18" charset="0"/>
                            <a:ea typeface="Cambria Math" panose="02040503050406030204" pitchFamily="18" charset="0"/>
                          </a:rPr>
                          <m:t>𝑣𝑑</m:t>
                        </m:r>
                      </m:num>
                      <m:den>
                        <m:r>
                          <a:rPr lang="en-US" i="1" smtClean="0">
                            <a:latin typeface="Cambria Math" panose="02040503050406030204" pitchFamily="18" charset="0"/>
                            <a:ea typeface="Cambria Math" panose="02040503050406030204" pitchFamily="18" charset="0"/>
                          </a:rPr>
                          <m:t>𝜇</m:t>
                        </m:r>
                      </m:den>
                    </m:f>
                  </m:oMath>
                </a14:m>
                <a:r>
                  <a:rPr lang="en-US"/>
                  <a:t>  </a:t>
                </a:r>
                <a:endParaRPr lang="en-US" i="1">
                  <a:latin typeface="Cambria Math" panose="02040503050406030204" pitchFamily="18" charset="0"/>
                  <a:ea typeface="Cambria Math" panose="02040503050406030204" pitchFamily="18" charset="0"/>
                </a:endParaRPr>
              </a:p>
            </p:txBody>
          </p:sp>
        </mc:Choice>
        <mc:Fallback>
          <p:sp>
            <p:nvSpPr>
              <p:cNvPr id="11" name="Content Placeholder 10">
                <a:extLst>
                  <a:ext uri="{FF2B5EF4-FFF2-40B4-BE49-F238E27FC236}">
                    <a16:creationId xmlns:a16="http://schemas.microsoft.com/office/drawing/2014/main" id="{6168D9B8-F9D7-D816-7ED4-53764B7BFDE5}"/>
                  </a:ext>
                </a:extLst>
              </p:cNvPr>
              <p:cNvSpPr>
                <a:spLocks noGrp="1" noRot="1" noChangeAspect="1" noMove="1" noResize="1" noEditPoints="1" noAdjustHandles="1" noChangeArrowheads="1" noChangeShapeType="1" noTextEdit="1"/>
              </p:cNvSpPr>
              <p:nvPr>
                <p:ph idx="1"/>
              </p:nvPr>
            </p:nvSpPr>
            <p:spPr>
              <a:xfrm>
                <a:off x="533401" y="1825626"/>
                <a:ext cx="1393874" cy="1156725"/>
              </a:xfrm>
              <a:blipFill>
                <a:blip r:embed="rId2"/>
                <a:stretch>
                  <a:fillRect/>
                </a:stretch>
              </a:blipFill>
            </p:spPr>
            <p:txBody>
              <a:bodyPr/>
              <a:lstStyle/>
              <a:p>
                <a:r>
                  <a:rPr lang="en-US">
                    <a:noFill/>
                  </a:rPr>
                  <a:t> </a:t>
                </a:r>
              </a:p>
            </p:txBody>
          </p:sp>
        </mc:Fallback>
      </mc:AlternateContent>
      <p:sp>
        <p:nvSpPr>
          <p:cNvPr id="3" name="Footer Placeholder 2">
            <a:extLst>
              <a:ext uri="{FF2B5EF4-FFF2-40B4-BE49-F238E27FC236}">
                <a16:creationId xmlns:a16="http://schemas.microsoft.com/office/drawing/2014/main" id="{609225E1-5E92-6E1C-D567-4BBDEA17DFC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C488B4D-F807-476E-D9AA-7F31279C2529}"/>
              </a:ext>
            </a:extLst>
          </p:cNvPr>
          <p:cNvSpPr>
            <a:spLocks noGrp="1"/>
          </p:cNvSpPr>
          <p:nvPr>
            <p:ph type="sldNum" sz="quarter" idx="12"/>
          </p:nvPr>
        </p:nvSpPr>
        <p:spPr/>
        <p:txBody>
          <a:bodyPr/>
          <a:lstStyle/>
          <a:p>
            <a:fld id="{A5AEF524-62EC-C340-82A1-9F47B6C43E55}" type="slidenum">
              <a:rPr lang="en-US" smtClean="0"/>
              <a:t>34</a:t>
            </a:fld>
            <a:endParaRPr lang="en-US"/>
          </a:p>
        </p:txBody>
      </p:sp>
      <p:sp>
        <p:nvSpPr>
          <p:cNvPr id="10" name="Title 9">
            <a:extLst>
              <a:ext uri="{FF2B5EF4-FFF2-40B4-BE49-F238E27FC236}">
                <a16:creationId xmlns:a16="http://schemas.microsoft.com/office/drawing/2014/main" id="{33E30505-295E-B843-FFA9-B5212A55A9A9}"/>
              </a:ext>
            </a:extLst>
          </p:cNvPr>
          <p:cNvSpPr>
            <a:spLocks noGrp="1"/>
          </p:cNvSpPr>
          <p:nvPr>
            <p:ph type="title"/>
          </p:nvPr>
        </p:nvSpPr>
        <p:spPr>
          <a:xfrm>
            <a:off x="813816" y="457200"/>
            <a:ext cx="8485632" cy="960276"/>
          </a:xfrm>
        </p:spPr>
        <p:txBody>
          <a:bodyPr/>
          <a:lstStyle/>
          <a:p>
            <a:r>
              <a:rPr lang="en-US"/>
              <a:t>Calculations for Laminar Flow</a:t>
            </a:r>
          </a:p>
        </p:txBody>
      </p:sp>
      <mc:AlternateContent xmlns:mc="http://schemas.openxmlformats.org/markup-compatibility/2006">
        <mc:Choice xmlns:a14="http://schemas.microsoft.com/office/drawing/2010/main" Requires="a14">
          <p:sp>
            <p:nvSpPr>
              <p:cNvPr id="2" name="TextBox 1">
                <a:extLst>
                  <a:ext uri="{FF2B5EF4-FFF2-40B4-BE49-F238E27FC236}">
                    <a16:creationId xmlns:a16="http://schemas.microsoft.com/office/drawing/2014/main" id="{8D80E456-8CCF-5CA5-D11C-C259D2743AE4}"/>
                  </a:ext>
                </a:extLst>
              </p:cNvPr>
              <p:cNvSpPr txBox="1"/>
              <p:nvPr/>
            </p:nvSpPr>
            <p:spPr>
              <a:xfrm>
                <a:off x="270034" y="3522585"/>
                <a:ext cx="4690579" cy="2315121"/>
              </a:xfrm>
              <a:prstGeom prst="rect">
                <a:avLst/>
              </a:prstGeom>
              <a:noFill/>
            </p:spPr>
            <p:txBody>
              <a:bodyPr wrap="none" rtlCol="0">
                <a:spAutoFit/>
              </a:bodyPr>
              <a:lstStyle/>
              <a:p>
                <a:r>
                  <a:rPr lang="en-US"/>
                  <a:t>To find the velocity:</a:t>
                </a:r>
              </a:p>
              <a:p>
                <a:endParaRPr lang="en-US"/>
              </a:p>
              <a:p>
                <a:r>
                  <a:rPr lang="en-US"/>
                  <a:t>Given, by our customer, a flow rate of </a:t>
                </a:r>
                <a14:m>
                  <m:oMath xmlns:m="http://schemas.openxmlformats.org/officeDocument/2006/math">
                    <m:r>
                      <a:rPr lang="en-US" b="0" i="1" smtClean="0">
                        <a:latin typeface="Cambria Math" panose="02040503050406030204" pitchFamily="18" charset="0"/>
                      </a:rPr>
                      <m:t>1000 </m:t>
                    </m:r>
                    <m:f>
                      <m:fPr>
                        <m:ctrlPr>
                          <a:rPr lang="en-US" b="0" i="1" smtClean="0">
                            <a:latin typeface="Cambria Math" panose="02040503050406030204" pitchFamily="18" charset="0"/>
                          </a:rPr>
                        </m:ctrlPr>
                      </m:fPr>
                      <m:num>
                        <m:r>
                          <a:rPr lang="en-US" b="0" i="1" smtClean="0">
                            <a:latin typeface="Cambria Math" panose="02040503050406030204" pitchFamily="18" charset="0"/>
                          </a:rPr>
                          <m:t>𝑚𝐿</m:t>
                        </m:r>
                      </m:num>
                      <m:den>
                        <m:r>
                          <a:rPr lang="en-US" b="0" i="1" smtClean="0">
                            <a:latin typeface="Cambria Math" panose="02040503050406030204" pitchFamily="18" charset="0"/>
                          </a:rPr>
                          <m:t>𝑚𝑖𝑛</m:t>
                        </m:r>
                      </m:den>
                    </m:f>
                  </m:oMath>
                </a14:m>
                <a:endParaRPr lang="en-US"/>
              </a:p>
              <a:p>
                <a:endParaRPr lang="en-US"/>
              </a:p>
              <a:p>
                <a:r>
                  <a:rPr lang="en-US" sz="1800" kern="100">
                    <a:effectLst/>
                    <a:latin typeface="Calibri" panose="020F0502020204030204" pitchFamily="34" charset="0"/>
                    <a:ea typeface="Times New Roman" panose="02020603050405020304" pitchFamily="18" charset="0"/>
                    <a:cs typeface="Times New Roman" panose="02020603050405020304" pitchFamily="18" charset="0"/>
                  </a:rPr>
                  <a:t>1000 </a:t>
                </a:r>
                <a14:m>
                  <m:oMath xmlns:m="http://schemas.openxmlformats.org/officeDocument/2006/math">
                    <m:f>
                      <m:fPr>
                        <m:type m:val="skw"/>
                        <m:ctrlP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𝑚𝐿</m:t>
                        </m:r>
                      </m:num>
                      <m:den>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𝑚𝑖𝑛</m:t>
                        </m:r>
                      </m:den>
                    </m:f>
                  </m:oMath>
                </a14:m>
                <a:r>
                  <a:rPr lang="en-US" sz="1800" kern="100">
                    <a:effectLst/>
                    <a:latin typeface="Calibri" panose="020F0502020204030204" pitchFamily="34" charset="0"/>
                    <a:ea typeface="Times New Roman" panose="02020603050405020304" pitchFamily="18" charset="0"/>
                    <a:cs typeface="Times New Roman" panose="02020603050405020304" pitchFamily="18" charset="0"/>
                  </a:rPr>
                  <a:t>  </a:t>
                </a:r>
                <a14:m>
                  <m:oMath xmlns:m="http://schemas.openxmlformats.org/officeDocument/2006/math">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m:t>
                    </m:r>
                  </m:oMath>
                </a14:m>
                <a:r>
                  <a:rPr lang="en-US" sz="1800" kern="100">
                    <a:effectLst/>
                    <a:latin typeface="Calibri" panose="020F0502020204030204" pitchFamily="34" charset="0"/>
                    <a:ea typeface="Times New Roman" panose="02020603050405020304" pitchFamily="18" charset="0"/>
                    <a:cs typeface="Times New Roman" panose="02020603050405020304" pitchFamily="18" charset="0"/>
                  </a:rPr>
                  <a:t> converted to  </a:t>
                </a:r>
                <a14:m>
                  <m:oMath xmlns:m="http://schemas.openxmlformats.org/officeDocument/2006/math">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1.67 </m:t>
                    </m:r>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 </m:t>
                    </m:r>
                    <m:sSup>
                      <m:sSupPr>
                        <m:ctrlP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10</m:t>
                        </m:r>
                      </m:e>
                      <m:sup>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−5</m:t>
                        </m:r>
                      </m:sup>
                    </m:sSup>
                    <m:f>
                      <m:fPr>
                        <m:type m:val="skw"/>
                        <m:ctrlP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ctrlPr>
                      </m:fPr>
                      <m:num>
                        <m:sSup>
                          <m:sSupPr>
                            <m:ctrlP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𝑚</m:t>
                            </m:r>
                          </m:e>
                          <m:sup>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3</m:t>
                            </m:r>
                          </m:sup>
                        </m:sSup>
                      </m:num>
                      <m:den>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𝑠</m:t>
                        </m:r>
                      </m:den>
                    </m:f>
                  </m:oMath>
                </a14:m>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a:p>
                <a:endParaRPr lang="en-US"/>
              </a:p>
              <a:p>
                <a14:m>
                  <m:oMath xmlns:m="http://schemas.openxmlformats.org/officeDocument/2006/math">
                    <m:r>
                      <a:rPr lang="en-US" sz="1800" i="1" kern="100" smtClean="0">
                        <a:effectLst/>
                        <a:latin typeface="Cambria Math" panose="02040503050406030204" pitchFamily="18" charset="0"/>
                        <a:ea typeface="Times New Roman" panose="02020603050405020304" pitchFamily="18" charset="0"/>
                        <a:cs typeface="Times New Roman" panose="02020603050405020304" pitchFamily="18" charset="0"/>
                      </a:rPr>
                      <m:t>1.67 </m:t>
                    </m:r>
                    <m:r>
                      <a:rPr lang="en-US" sz="1800" i="1" kern="100" smtClean="0">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1800" i="1" kern="100" smtClean="0">
                        <a:effectLst/>
                        <a:latin typeface="Cambria Math" panose="02040503050406030204" pitchFamily="18" charset="0"/>
                        <a:ea typeface="Times New Roman" panose="02020603050405020304" pitchFamily="18" charset="0"/>
                        <a:cs typeface="Times New Roman" panose="02020603050405020304" pitchFamily="18" charset="0"/>
                      </a:rPr>
                      <m:t> </m:t>
                    </m:r>
                    <m:sSup>
                      <m:sSupPr>
                        <m:ctrlP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10</m:t>
                        </m:r>
                      </m:e>
                      <m:sup>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−5</m:t>
                        </m:r>
                      </m:sup>
                    </m:sSup>
                    <m:f>
                      <m:fPr>
                        <m:type m:val="skw"/>
                        <m:ctrlP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ctrlPr>
                      </m:fPr>
                      <m:num>
                        <m:sSup>
                          <m:sSupPr>
                            <m:ctrlP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𝑚</m:t>
                            </m:r>
                          </m:e>
                          <m:sup>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3</m:t>
                            </m:r>
                          </m:sup>
                        </m:sSup>
                      </m:num>
                      <m:den>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𝑠</m:t>
                        </m:r>
                      </m:den>
                    </m:f>
                  </m:oMath>
                </a14:m>
                <a:r>
                  <a:rPr lang="en-US"/>
                  <a:t> </a:t>
                </a:r>
                <a14:m>
                  <m:oMath xmlns:m="http://schemas.openxmlformats.org/officeDocument/2006/math">
                    <m:r>
                      <a:rPr lang="en-US" i="1" kern="100">
                        <a:latin typeface="Cambria Math" panose="02040503050406030204" pitchFamily="18" charset="0"/>
                        <a:ea typeface="Times New Roman" panose="02020603050405020304" pitchFamily="18" charset="0"/>
                        <a:cs typeface="Times New Roman" panose="02020603050405020304" pitchFamily="18" charset="0"/>
                      </a:rPr>
                      <m:t>→</m:t>
                    </m:r>
                  </m:oMath>
                </a14:m>
                <a:r>
                  <a:rPr lang="en-US" kern="100">
                    <a:latin typeface="Calibri" panose="020F0502020204030204" pitchFamily="34" charset="0"/>
                    <a:ea typeface="Times New Roman" panose="02020603050405020304" pitchFamily="18" charset="0"/>
                    <a:cs typeface="Times New Roman" panose="02020603050405020304" pitchFamily="18" charset="0"/>
                  </a:rPr>
                  <a:t> converted to </a:t>
                </a:r>
                <a14:m>
                  <m:oMath xmlns:m="http://schemas.openxmlformats.org/officeDocument/2006/math">
                    <m:r>
                      <a:rPr lang="en-US" b="0" i="1" kern="100" smtClean="0">
                        <a:latin typeface="Cambria Math" panose="02040503050406030204" pitchFamily="18" charset="0"/>
                        <a:ea typeface="Times New Roman" panose="02020603050405020304" pitchFamily="18" charset="0"/>
                        <a:cs typeface="Times New Roman" panose="02020603050405020304" pitchFamily="18" charset="0"/>
                      </a:rPr>
                      <m:t>5.32 </m:t>
                    </m:r>
                    <m:r>
                      <a:rPr lang="en-US" b="0" i="1" kern="100" smtClean="0">
                        <a:latin typeface="Cambria Math" panose="02040503050406030204" pitchFamily="18" charset="0"/>
                        <a:ea typeface="Times New Roman" panose="02020603050405020304" pitchFamily="18" charset="0"/>
                        <a:cs typeface="Times New Roman" panose="02020603050405020304" pitchFamily="18" charset="0"/>
                      </a:rPr>
                      <m:t>𝑥</m:t>
                    </m:r>
                    <m:r>
                      <a:rPr lang="en-US" b="0" i="1" kern="100" smtClean="0">
                        <a:latin typeface="Cambria Math" panose="02040503050406030204" pitchFamily="18" charset="0"/>
                        <a:ea typeface="Times New Roman" panose="02020603050405020304" pitchFamily="18" charset="0"/>
                        <a:cs typeface="Times New Roman" panose="02020603050405020304" pitchFamily="18" charset="0"/>
                      </a:rPr>
                      <m:t> </m:t>
                    </m:r>
                    <m:sSup>
                      <m:sSupPr>
                        <m:ctrlPr>
                          <a:rPr lang="en-US" b="0" i="1" kern="100" smtClean="0">
                            <a:latin typeface="Cambria Math" panose="02040503050406030204" pitchFamily="18" charset="0"/>
                            <a:cs typeface="Times New Roman" panose="02020603050405020304" pitchFamily="18" charset="0"/>
                          </a:rPr>
                        </m:ctrlPr>
                      </m:sSupPr>
                      <m:e>
                        <m:r>
                          <a:rPr lang="en-US" b="0" i="1" kern="100" smtClean="0">
                            <a:latin typeface="Cambria Math" panose="02040503050406030204" pitchFamily="18" charset="0"/>
                            <a:cs typeface="Times New Roman" panose="02020603050405020304" pitchFamily="18" charset="0"/>
                          </a:rPr>
                          <m:t>10</m:t>
                        </m:r>
                      </m:e>
                      <m:sup>
                        <m:r>
                          <a:rPr lang="en-US" b="0" i="1" kern="100" smtClean="0">
                            <a:latin typeface="Cambria Math" panose="02040503050406030204" pitchFamily="18" charset="0"/>
                            <a:cs typeface="Times New Roman" panose="02020603050405020304" pitchFamily="18" charset="0"/>
                          </a:rPr>
                          <m:t>3</m:t>
                        </m:r>
                      </m:sup>
                    </m:sSup>
                    <m:f>
                      <m:fPr>
                        <m:ctrlPr>
                          <a:rPr lang="en-US" b="0" i="1" kern="100" smtClean="0">
                            <a:latin typeface="Cambria Math" panose="02040503050406030204" pitchFamily="18" charset="0"/>
                            <a:cs typeface="Times New Roman" panose="02020603050405020304" pitchFamily="18" charset="0"/>
                          </a:rPr>
                        </m:ctrlPr>
                      </m:fPr>
                      <m:num>
                        <m:r>
                          <a:rPr lang="en-US" b="0" i="1" kern="100" smtClean="0">
                            <a:latin typeface="Cambria Math" panose="02040503050406030204" pitchFamily="18" charset="0"/>
                            <a:cs typeface="Times New Roman" panose="02020603050405020304" pitchFamily="18" charset="0"/>
                          </a:rPr>
                          <m:t>𝑚</m:t>
                        </m:r>
                      </m:num>
                      <m:den>
                        <m:r>
                          <a:rPr lang="en-US" b="0" i="1" kern="100" smtClean="0">
                            <a:latin typeface="Cambria Math" panose="02040503050406030204" pitchFamily="18" charset="0"/>
                            <a:cs typeface="Times New Roman" panose="02020603050405020304" pitchFamily="18" charset="0"/>
                          </a:rPr>
                          <m:t>𝑠</m:t>
                        </m:r>
                      </m:den>
                    </m:f>
                  </m:oMath>
                </a14:m>
                <a:endParaRPr lang="en-US"/>
              </a:p>
            </p:txBody>
          </p:sp>
        </mc:Choice>
        <mc:Fallback>
          <p:sp>
            <p:nvSpPr>
              <p:cNvPr id="2" name="TextBox 1">
                <a:extLst>
                  <a:ext uri="{FF2B5EF4-FFF2-40B4-BE49-F238E27FC236}">
                    <a16:creationId xmlns:a16="http://schemas.microsoft.com/office/drawing/2014/main" id="{8D80E456-8CCF-5CA5-D11C-C259D2743AE4}"/>
                  </a:ext>
                </a:extLst>
              </p:cNvPr>
              <p:cNvSpPr txBox="1">
                <a:spLocks noRot="1" noChangeAspect="1" noMove="1" noResize="1" noEditPoints="1" noAdjustHandles="1" noChangeArrowheads="1" noChangeShapeType="1" noTextEdit="1"/>
              </p:cNvSpPr>
              <p:nvPr/>
            </p:nvSpPr>
            <p:spPr>
              <a:xfrm>
                <a:off x="270034" y="3522585"/>
                <a:ext cx="4690579" cy="2315121"/>
              </a:xfrm>
              <a:prstGeom prst="rect">
                <a:avLst/>
              </a:prstGeom>
              <a:blipFill>
                <a:blip r:embed="rId3"/>
                <a:stretch>
                  <a:fillRect l="-1039" t="-1579" r="-10390" b="-22105"/>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4" name="TextBox 3">
                <a:extLst>
                  <a:ext uri="{FF2B5EF4-FFF2-40B4-BE49-F238E27FC236}">
                    <a16:creationId xmlns:a16="http://schemas.microsoft.com/office/drawing/2014/main" id="{857944C9-20AA-86AC-B7E6-DB7C33BFC0A9}"/>
                  </a:ext>
                </a:extLst>
              </p:cNvPr>
              <p:cNvSpPr txBox="1"/>
              <p:nvPr/>
            </p:nvSpPr>
            <p:spPr>
              <a:xfrm>
                <a:off x="2615324" y="1678541"/>
                <a:ext cx="7570470" cy="1936043"/>
              </a:xfrm>
              <a:prstGeom prst="rect">
                <a:avLst/>
              </a:prstGeom>
              <a:noFill/>
            </p:spPr>
            <p:txBody>
              <a:bodyPr wrap="none" rtlCol="0">
                <a:spAutoFit/>
              </a:bodyPr>
              <a:lstStyle/>
              <a:p>
                <a:pPr marL="0" indent="0">
                  <a:lnSpc>
                    <a:spcPct val="150000"/>
                  </a:lnSpc>
                  <a:buNone/>
                </a:pPr>
                <a14:m>
                  <m:oMathPara xmlns:m="http://schemas.openxmlformats.org/officeDocument/2006/math">
                    <m:oMathParaPr>
                      <m:jc m:val="left"/>
                    </m:oMathParaPr>
                    <m:oMath xmlns:m="http://schemas.openxmlformats.org/officeDocument/2006/math">
                      <m:r>
                        <a:rPr lang="en-US" sz="1800" i="1" smtClean="0">
                          <a:latin typeface="Cambria Math" panose="02040503050406030204" pitchFamily="18" charset="0"/>
                          <a:ea typeface="Cambria Math" panose="02040503050406030204" pitchFamily="18" charset="0"/>
                        </a:rPr>
                        <m:t>𝜌</m:t>
                      </m:r>
                      <m:r>
                        <a:rPr lang="en-US" sz="1800" b="0" i="1" smtClean="0">
                          <a:latin typeface="Cambria Math" panose="02040503050406030204" pitchFamily="18" charset="0"/>
                          <a:ea typeface="Cambria Math" panose="02040503050406030204" pitchFamily="18" charset="0"/>
                        </a:rPr>
                        <m:t>=1000 </m:t>
                      </m:r>
                      <m:f>
                        <m:fPr>
                          <m:ctrlPr>
                            <a:rPr lang="en-US" sz="1800" b="0" i="1" smtClean="0">
                              <a:latin typeface="Cambria Math" panose="02040503050406030204" pitchFamily="18" charset="0"/>
                              <a:ea typeface="Cambria Math" panose="02040503050406030204" pitchFamily="18" charset="0"/>
                            </a:rPr>
                          </m:ctrlPr>
                        </m:fPr>
                        <m:num>
                          <m:r>
                            <a:rPr lang="en-US" sz="1800" b="0" i="1" smtClean="0">
                              <a:latin typeface="Cambria Math" panose="02040503050406030204" pitchFamily="18" charset="0"/>
                              <a:ea typeface="Cambria Math" panose="02040503050406030204" pitchFamily="18" charset="0"/>
                            </a:rPr>
                            <m:t>𝑘𝑔</m:t>
                          </m:r>
                        </m:num>
                        <m:den>
                          <m:sSup>
                            <m:sSupPr>
                              <m:ctrlPr>
                                <a:rPr lang="en-US" sz="1800" b="0" i="1" smtClean="0">
                                  <a:latin typeface="Cambria Math" panose="02040503050406030204" pitchFamily="18" charset="0"/>
                                  <a:ea typeface="Cambria Math" panose="02040503050406030204" pitchFamily="18" charset="0"/>
                                </a:rPr>
                              </m:ctrlPr>
                            </m:sSupPr>
                            <m:e>
                              <m:r>
                                <a:rPr lang="en-US" sz="1800" b="0" i="1" smtClean="0">
                                  <a:latin typeface="Cambria Math" panose="02040503050406030204" pitchFamily="18" charset="0"/>
                                  <a:ea typeface="Cambria Math" panose="02040503050406030204" pitchFamily="18" charset="0"/>
                                </a:rPr>
                                <m:t>𝑚</m:t>
                              </m:r>
                            </m:e>
                            <m:sup>
                              <m:r>
                                <a:rPr lang="en-US" sz="1800" b="0" i="1" smtClean="0">
                                  <a:latin typeface="Cambria Math" panose="02040503050406030204" pitchFamily="18" charset="0"/>
                                  <a:ea typeface="Cambria Math" panose="02040503050406030204" pitchFamily="18" charset="0"/>
                                </a:rPr>
                                <m:t>3</m:t>
                              </m:r>
                            </m:sup>
                          </m:sSup>
                        </m:den>
                      </m:f>
                      <m:r>
                        <a:rPr lang="en-US" sz="1800" b="0" i="1" smtClean="0">
                          <a:latin typeface="Cambria Math" panose="02040503050406030204" pitchFamily="18" charset="0"/>
                          <a:ea typeface="Cambria Math" panose="02040503050406030204" pitchFamily="18" charset="0"/>
                        </a:rPr>
                        <m:t>   , </m:t>
                      </m:r>
                      <m:r>
                        <a:rPr lang="en-US" sz="1800" b="0" i="1" smtClean="0">
                          <a:latin typeface="Cambria Math" panose="02040503050406030204" pitchFamily="18" charset="0"/>
                          <a:ea typeface="Cambria Math" panose="02040503050406030204" pitchFamily="18" charset="0"/>
                        </a:rPr>
                        <m:t>𝑣</m:t>
                      </m:r>
                      <m:r>
                        <a:rPr lang="en-US" sz="1800" b="0" i="1" smtClean="0">
                          <a:latin typeface="Cambria Math" panose="02040503050406030204" pitchFamily="18" charset="0"/>
                          <a:ea typeface="Cambria Math" panose="02040503050406030204" pitchFamily="18" charset="0"/>
                        </a:rPr>
                        <m:t>= ?, </m:t>
                      </m:r>
                      <m:r>
                        <a:rPr lang="en-US" sz="1800" b="0" i="1" smtClean="0">
                          <a:latin typeface="Cambria Math" panose="02040503050406030204" pitchFamily="18" charset="0"/>
                          <a:ea typeface="Cambria Math" panose="02040503050406030204" pitchFamily="18" charset="0"/>
                        </a:rPr>
                        <m:t>𝑎𝑣𝑒𝑟𝑎𝑔𝑒</m:t>
                      </m:r>
                      <m:r>
                        <a:rPr lang="en-US" sz="1800" b="0" i="1" smtClean="0">
                          <a:latin typeface="Cambria Math" panose="02040503050406030204" pitchFamily="18" charset="0"/>
                          <a:ea typeface="Cambria Math" panose="02040503050406030204" pitchFamily="18" charset="0"/>
                        </a:rPr>
                        <m:t> </m:t>
                      </m:r>
                      <m:r>
                        <a:rPr lang="en-US" sz="1800" b="0" i="1" smtClean="0">
                          <a:latin typeface="Cambria Math" panose="02040503050406030204" pitchFamily="18" charset="0"/>
                          <a:ea typeface="Cambria Math" panose="02040503050406030204" pitchFamily="18" charset="0"/>
                        </a:rPr>
                        <m:t>𝑑𝑖𝑎𝑚𝑒𝑡𝑒𝑟</m:t>
                      </m:r>
                      <m:r>
                        <a:rPr lang="en-US" sz="1800" b="0" i="1" smtClean="0">
                          <a:latin typeface="Cambria Math" panose="02040503050406030204" pitchFamily="18" charset="0"/>
                          <a:ea typeface="Cambria Math" panose="02040503050406030204" pitchFamily="18" charset="0"/>
                        </a:rPr>
                        <m:t> </m:t>
                      </m:r>
                      <m:r>
                        <a:rPr lang="en-US" sz="1800" b="0" i="1" smtClean="0">
                          <a:latin typeface="Cambria Math" panose="02040503050406030204" pitchFamily="18" charset="0"/>
                          <a:ea typeface="Cambria Math" panose="02040503050406030204" pitchFamily="18" charset="0"/>
                        </a:rPr>
                        <m:t>𝑜𝑓</m:t>
                      </m:r>
                      <m:r>
                        <a:rPr lang="en-US" sz="1800" b="0" i="1" smtClean="0">
                          <a:latin typeface="Cambria Math" panose="02040503050406030204" pitchFamily="18" charset="0"/>
                          <a:ea typeface="Cambria Math" panose="02040503050406030204" pitchFamily="18" charset="0"/>
                        </a:rPr>
                        <m:t> </m:t>
                      </m:r>
                      <m:r>
                        <a:rPr lang="en-US" sz="1800" b="0" i="1" smtClean="0">
                          <a:latin typeface="Cambria Math" panose="02040503050406030204" pitchFamily="18" charset="0"/>
                          <a:ea typeface="Cambria Math" panose="02040503050406030204" pitchFamily="18" charset="0"/>
                        </a:rPr>
                        <m:t>𝑎</m:t>
                      </m:r>
                      <m:r>
                        <a:rPr lang="en-US" sz="1800" b="0" i="1" smtClean="0">
                          <a:latin typeface="Cambria Math" panose="02040503050406030204" pitchFamily="18" charset="0"/>
                          <a:ea typeface="Cambria Math" panose="02040503050406030204" pitchFamily="18" charset="0"/>
                        </a:rPr>
                        <m:t> </m:t>
                      </m:r>
                      <m:r>
                        <a:rPr lang="en-US" sz="1800" b="0" i="1" smtClean="0">
                          <a:latin typeface="Cambria Math" panose="02040503050406030204" pitchFamily="18" charset="0"/>
                          <a:ea typeface="Cambria Math" panose="02040503050406030204" pitchFamily="18" charset="0"/>
                        </a:rPr>
                        <m:t>𝑛𝑎𝑛𝑜𝑡𝑢𝑏𝑒</m:t>
                      </m:r>
                      <m:r>
                        <a:rPr lang="en-US" sz="1800" b="0" i="1" smtClean="0">
                          <a:latin typeface="Cambria Math" panose="02040503050406030204" pitchFamily="18" charset="0"/>
                          <a:ea typeface="Cambria Math" panose="02040503050406030204" pitchFamily="18" charset="0"/>
                        </a:rPr>
                        <m:t> </m:t>
                      </m:r>
                      <m:r>
                        <a:rPr lang="en-US" sz="1800" b="0" i="1" smtClean="0">
                          <a:latin typeface="Cambria Math" panose="02040503050406030204" pitchFamily="18" charset="0"/>
                          <a:ea typeface="Cambria Math" panose="02040503050406030204" pitchFamily="18" charset="0"/>
                        </a:rPr>
                        <m:t>𝑑</m:t>
                      </m:r>
                      <m:r>
                        <a:rPr lang="en-US" sz="1800" b="0" i="1" smtClean="0">
                          <a:latin typeface="Cambria Math" panose="02040503050406030204" pitchFamily="18" charset="0"/>
                          <a:ea typeface="Cambria Math" panose="02040503050406030204" pitchFamily="18" charset="0"/>
                        </a:rPr>
                        <m:t>=2.0 </m:t>
                      </m:r>
                      <m:r>
                        <a:rPr lang="en-US" sz="1800" b="0" i="1" smtClean="0">
                          <a:latin typeface="Cambria Math" panose="02040503050406030204" pitchFamily="18" charset="0"/>
                          <a:ea typeface="Cambria Math" panose="02040503050406030204" pitchFamily="18" charset="0"/>
                        </a:rPr>
                        <m:t>𝑥</m:t>
                      </m:r>
                      <m:r>
                        <a:rPr lang="en-US" sz="1800" b="0" i="1" smtClean="0">
                          <a:latin typeface="Cambria Math" panose="02040503050406030204" pitchFamily="18" charset="0"/>
                          <a:ea typeface="Cambria Math" panose="02040503050406030204" pitchFamily="18" charset="0"/>
                        </a:rPr>
                        <m:t> </m:t>
                      </m:r>
                      <m:sSup>
                        <m:sSupPr>
                          <m:ctrlPr>
                            <a:rPr lang="en-US" sz="1800" b="0" i="1" smtClean="0">
                              <a:latin typeface="Cambria Math" panose="02040503050406030204" pitchFamily="18" charset="0"/>
                              <a:ea typeface="Cambria Math" panose="02040503050406030204" pitchFamily="18" charset="0"/>
                            </a:rPr>
                          </m:ctrlPr>
                        </m:sSupPr>
                        <m:e>
                          <m:r>
                            <a:rPr lang="en-US" sz="1800" b="0" i="1" smtClean="0">
                              <a:latin typeface="Cambria Math" panose="02040503050406030204" pitchFamily="18" charset="0"/>
                              <a:ea typeface="Cambria Math" panose="02040503050406030204" pitchFamily="18" charset="0"/>
                            </a:rPr>
                            <m:t>10</m:t>
                          </m:r>
                        </m:e>
                        <m:sup>
                          <m:r>
                            <a:rPr lang="en-US" sz="1800" b="0" i="1" smtClean="0">
                              <a:latin typeface="Cambria Math" panose="02040503050406030204" pitchFamily="18" charset="0"/>
                              <a:ea typeface="Cambria Math" panose="02040503050406030204" pitchFamily="18" charset="0"/>
                            </a:rPr>
                            <m:t>−9</m:t>
                          </m:r>
                        </m:sup>
                      </m:sSup>
                      <m:r>
                        <a:rPr lang="en-US" sz="1800" b="0" i="1" smtClean="0">
                          <a:latin typeface="Cambria Math" panose="02040503050406030204" pitchFamily="18" charset="0"/>
                          <a:ea typeface="Cambria Math" panose="02040503050406030204" pitchFamily="18" charset="0"/>
                        </a:rPr>
                        <m:t> , </m:t>
                      </m:r>
                    </m:oMath>
                  </m:oMathPara>
                </a14:m>
                <a:endParaRPr lang="en-US" sz="1800" b="0" i="1">
                  <a:latin typeface="Cambria Math" panose="02040503050406030204" pitchFamily="18" charset="0"/>
                  <a:ea typeface="Cambria Math" panose="02040503050406030204" pitchFamily="18" charset="0"/>
                </a:endParaRPr>
              </a:p>
              <a:p>
                <a:pPr marL="0" indent="0">
                  <a:lnSpc>
                    <a:spcPct val="150000"/>
                  </a:lnSpc>
                  <a:buNone/>
                </a:pPr>
                <a14:m>
                  <m:oMathPara xmlns:m="http://schemas.openxmlformats.org/officeDocument/2006/math">
                    <m:oMathParaPr>
                      <m:jc m:val="left"/>
                    </m:oMathParaPr>
                    <m:oMath xmlns:m="http://schemas.openxmlformats.org/officeDocument/2006/math">
                      <m:r>
                        <a:rPr lang="en-US" sz="1800" b="0" i="1" smtClean="0">
                          <a:latin typeface="Cambria Math" panose="02040503050406030204" pitchFamily="18" charset="0"/>
                          <a:ea typeface="Cambria Math" panose="02040503050406030204" pitchFamily="18" charset="0"/>
                        </a:rPr>
                        <m:t>𝜇</m:t>
                      </m:r>
                      <m:r>
                        <a:rPr lang="en-US" sz="1800" b="0" i="1" smtClean="0">
                          <a:latin typeface="Cambria Math" panose="02040503050406030204" pitchFamily="18" charset="0"/>
                          <a:ea typeface="Cambria Math" panose="02040503050406030204" pitchFamily="18" charset="0"/>
                        </a:rPr>
                        <m:t>=0.0008891 </m:t>
                      </m:r>
                      <m:f>
                        <m:fPr>
                          <m:ctrlPr>
                            <a:rPr lang="en-US" sz="1800" b="0" i="1" smtClean="0">
                              <a:latin typeface="Cambria Math" panose="02040503050406030204" pitchFamily="18" charset="0"/>
                              <a:ea typeface="Cambria Math" panose="02040503050406030204" pitchFamily="18" charset="0"/>
                            </a:rPr>
                          </m:ctrlPr>
                        </m:fPr>
                        <m:num>
                          <m:r>
                            <a:rPr lang="en-US" sz="1800" b="0" i="1" smtClean="0">
                              <a:latin typeface="Cambria Math" panose="02040503050406030204" pitchFamily="18" charset="0"/>
                              <a:ea typeface="Cambria Math" panose="02040503050406030204" pitchFamily="18" charset="0"/>
                            </a:rPr>
                            <m:t>𝑁</m:t>
                          </m:r>
                          <m:r>
                            <a:rPr lang="en-US" sz="1800" b="0" i="1" smtClean="0">
                              <a:latin typeface="Cambria Math" panose="02040503050406030204" pitchFamily="18" charset="0"/>
                              <a:ea typeface="Cambria Math" panose="02040503050406030204" pitchFamily="18" charset="0"/>
                            </a:rPr>
                            <m:t>∗</m:t>
                          </m:r>
                          <m:r>
                            <a:rPr lang="en-US" sz="1800" b="0" i="1" smtClean="0">
                              <a:latin typeface="Cambria Math" panose="02040503050406030204" pitchFamily="18" charset="0"/>
                              <a:ea typeface="Cambria Math" panose="02040503050406030204" pitchFamily="18" charset="0"/>
                            </a:rPr>
                            <m:t>𝑠</m:t>
                          </m:r>
                        </m:num>
                        <m:den>
                          <m:sSup>
                            <m:sSupPr>
                              <m:ctrlPr>
                                <a:rPr lang="en-US" sz="1800" b="0" i="1" smtClean="0">
                                  <a:latin typeface="Cambria Math" panose="02040503050406030204" pitchFamily="18" charset="0"/>
                                  <a:ea typeface="Cambria Math" panose="02040503050406030204" pitchFamily="18" charset="0"/>
                                </a:rPr>
                              </m:ctrlPr>
                            </m:sSupPr>
                            <m:e>
                              <m:r>
                                <a:rPr lang="en-US" sz="1800" b="0" i="1" smtClean="0">
                                  <a:latin typeface="Cambria Math" panose="02040503050406030204" pitchFamily="18" charset="0"/>
                                  <a:ea typeface="Cambria Math" panose="02040503050406030204" pitchFamily="18" charset="0"/>
                                </a:rPr>
                                <m:t>𝑚</m:t>
                              </m:r>
                            </m:e>
                            <m:sup>
                              <m:r>
                                <a:rPr lang="en-US" sz="1800" b="0" i="1" smtClean="0">
                                  <a:latin typeface="Cambria Math" panose="02040503050406030204" pitchFamily="18" charset="0"/>
                                  <a:ea typeface="Cambria Math" panose="02040503050406030204" pitchFamily="18" charset="0"/>
                                </a:rPr>
                                <m:t>2</m:t>
                              </m:r>
                            </m:sup>
                          </m:sSup>
                        </m:den>
                      </m:f>
                      <m:r>
                        <a:rPr lang="en-US" sz="1800" b="0" i="1" smtClean="0">
                          <a:latin typeface="Cambria Math" panose="02040503050406030204" pitchFamily="18" charset="0"/>
                          <a:ea typeface="Cambria Math" panose="02040503050406030204" pitchFamily="18" charset="0"/>
                        </a:rPr>
                        <m:t>  </m:t>
                      </m:r>
                    </m:oMath>
                  </m:oMathPara>
                </a14:m>
                <a:endParaRPr lang="en-US" sz="1800"/>
              </a:p>
              <a:p>
                <a:endParaRPr lang="en-US"/>
              </a:p>
            </p:txBody>
          </p:sp>
        </mc:Choice>
        <mc:Fallback>
          <p:sp>
            <p:nvSpPr>
              <p:cNvPr id="4" name="TextBox 3">
                <a:extLst>
                  <a:ext uri="{FF2B5EF4-FFF2-40B4-BE49-F238E27FC236}">
                    <a16:creationId xmlns:a16="http://schemas.microsoft.com/office/drawing/2014/main" id="{857944C9-20AA-86AC-B7E6-DB7C33BFC0A9}"/>
                  </a:ext>
                </a:extLst>
              </p:cNvPr>
              <p:cNvSpPr txBox="1">
                <a:spLocks noRot="1" noChangeAspect="1" noMove="1" noResize="1" noEditPoints="1" noAdjustHandles="1" noChangeArrowheads="1" noChangeShapeType="1" noTextEdit="1"/>
              </p:cNvSpPr>
              <p:nvPr/>
            </p:nvSpPr>
            <p:spPr>
              <a:xfrm>
                <a:off x="2615324" y="1678541"/>
                <a:ext cx="7570470" cy="1936043"/>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6" name="TextBox 5">
                <a:extLst>
                  <a:ext uri="{FF2B5EF4-FFF2-40B4-BE49-F238E27FC236}">
                    <a16:creationId xmlns:a16="http://schemas.microsoft.com/office/drawing/2014/main" id="{E435691B-E298-A0A5-1AE6-CE9A95A6D005}"/>
                  </a:ext>
                </a:extLst>
              </p:cNvPr>
              <p:cNvSpPr txBox="1"/>
              <p:nvPr/>
            </p:nvSpPr>
            <p:spPr>
              <a:xfrm>
                <a:off x="5430129" y="3614584"/>
                <a:ext cx="4626138" cy="105734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𝑅𝑒</m:t>
                      </m:r>
                      <m:r>
                        <a:rPr lang="en-US" b="0" i="1" smtClean="0">
                          <a:latin typeface="Cambria Math" panose="02040503050406030204" pitchFamily="18" charset="0"/>
                        </a:rPr>
                        <m:t>= </m:t>
                      </m:r>
                      <m:f>
                        <m:fPr>
                          <m:ctrlPr>
                            <a:rPr lang="en-US" b="0" i="1" smtClean="0">
                              <a:latin typeface="Cambria Math" panose="02040503050406030204" pitchFamily="18" charset="0"/>
                            </a:rPr>
                          </m:ctrlPr>
                        </m:fPr>
                        <m:num>
                          <m:r>
                            <a:rPr lang="en-US" b="0" i="1" smtClean="0">
                              <a:latin typeface="Cambria Math" panose="02040503050406030204" pitchFamily="18" charset="0"/>
                            </a:rPr>
                            <m:t>(1000 </m:t>
                          </m:r>
                          <m:f>
                            <m:fPr>
                              <m:ctrlPr>
                                <a:rPr lang="en-US" b="0" i="1" smtClean="0">
                                  <a:latin typeface="Cambria Math" panose="02040503050406030204" pitchFamily="18" charset="0"/>
                                </a:rPr>
                              </m:ctrlPr>
                            </m:fPr>
                            <m:num>
                              <m:r>
                                <a:rPr lang="en-US" b="0" i="1" smtClean="0">
                                  <a:latin typeface="Cambria Math" panose="02040503050406030204" pitchFamily="18" charset="0"/>
                                </a:rPr>
                                <m:t>𝑘𝑔</m:t>
                              </m:r>
                            </m:num>
                            <m:den>
                              <m:sSup>
                                <m:sSupPr>
                                  <m:ctrlPr>
                                    <a:rPr lang="en-US" b="0" i="1" smtClean="0">
                                      <a:latin typeface="Cambria Math" panose="02040503050406030204" pitchFamily="18" charset="0"/>
                                    </a:rPr>
                                  </m:ctrlPr>
                                </m:sSupPr>
                                <m:e>
                                  <m:r>
                                    <a:rPr lang="en-US" b="0" i="1" smtClean="0">
                                      <a:latin typeface="Cambria Math" panose="02040503050406030204" pitchFamily="18" charset="0"/>
                                    </a:rPr>
                                    <m:t>𝑚</m:t>
                                  </m:r>
                                </m:e>
                                <m:sup>
                                  <m:r>
                                    <a:rPr lang="en-US" b="0" i="1" smtClean="0">
                                      <a:latin typeface="Cambria Math" panose="02040503050406030204" pitchFamily="18" charset="0"/>
                                    </a:rPr>
                                    <m:t>3</m:t>
                                  </m:r>
                                </m:sup>
                              </m:sSup>
                            </m:den>
                          </m:f>
                          <m:r>
                            <a:rPr lang="en-US" b="0" i="1" smtClean="0">
                              <a:latin typeface="Cambria Math" panose="02040503050406030204" pitchFamily="18" charset="0"/>
                            </a:rPr>
                            <m:t>)(</m:t>
                          </m:r>
                          <m:r>
                            <a:rPr lang="en-US" i="1" kern="100">
                              <a:latin typeface="Cambria Math" panose="02040503050406030204" pitchFamily="18" charset="0"/>
                              <a:ea typeface="Times New Roman" panose="02020603050405020304" pitchFamily="18" charset="0"/>
                              <a:cs typeface="Times New Roman" panose="02020603050405020304" pitchFamily="18" charset="0"/>
                            </a:rPr>
                            <m:t>5.32 </m:t>
                          </m:r>
                          <m:r>
                            <a:rPr lang="en-US" i="1" kern="100">
                              <a:latin typeface="Cambria Math" panose="02040503050406030204" pitchFamily="18" charset="0"/>
                              <a:ea typeface="Times New Roman" panose="02020603050405020304" pitchFamily="18" charset="0"/>
                              <a:cs typeface="Times New Roman" panose="02020603050405020304" pitchFamily="18" charset="0"/>
                            </a:rPr>
                            <m:t>𝑥</m:t>
                          </m:r>
                          <m:r>
                            <a:rPr lang="en-US" i="1" kern="100">
                              <a:latin typeface="Cambria Math" panose="02040503050406030204" pitchFamily="18" charset="0"/>
                              <a:ea typeface="Times New Roman" panose="02020603050405020304" pitchFamily="18" charset="0"/>
                              <a:cs typeface="Times New Roman" panose="02020603050405020304" pitchFamily="18" charset="0"/>
                            </a:rPr>
                            <m:t> </m:t>
                          </m:r>
                          <m:sSup>
                            <m:sSupPr>
                              <m:ctrlPr>
                                <a:rPr lang="en-US" i="1" kern="100">
                                  <a:latin typeface="Cambria Math" panose="02040503050406030204" pitchFamily="18" charset="0"/>
                                  <a:cs typeface="Times New Roman" panose="02020603050405020304" pitchFamily="18" charset="0"/>
                                </a:rPr>
                              </m:ctrlPr>
                            </m:sSupPr>
                            <m:e>
                              <m:r>
                                <a:rPr lang="en-US" i="1" kern="100">
                                  <a:latin typeface="Cambria Math" panose="02040503050406030204" pitchFamily="18" charset="0"/>
                                  <a:cs typeface="Times New Roman" panose="02020603050405020304" pitchFamily="18" charset="0"/>
                                </a:rPr>
                                <m:t>10</m:t>
                              </m:r>
                            </m:e>
                            <m:sup>
                              <m:r>
                                <a:rPr lang="en-US" i="1" kern="100">
                                  <a:latin typeface="Cambria Math" panose="02040503050406030204" pitchFamily="18" charset="0"/>
                                  <a:cs typeface="Times New Roman" panose="02020603050405020304" pitchFamily="18" charset="0"/>
                                </a:rPr>
                                <m:t>3</m:t>
                              </m:r>
                            </m:sup>
                          </m:sSup>
                          <m:f>
                            <m:fPr>
                              <m:ctrlPr>
                                <a:rPr lang="en-US" i="1" kern="100">
                                  <a:latin typeface="Cambria Math" panose="02040503050406030204" pitchFamily="18" charset="0"/>
                                  <a:cs typeface="Times New Roman" panose="02020603050405020304" pitchFamily="18" charset="0"/>
                                </a:rPr>
                              </m:ctrlPr>
                            </m:fPr>
                            <m:num>
                              <m:r>
                                <a:rPr lang="en-US" i="1" kern="100">
                                  <a:latin typeface="Cambria Math" panose="02040503050406030204" pitchFamily="18" charset="0"/>
                                  <a:cs typeface="Times New Roman" panose="02020603050405020304" pitchFamily="18" charset="0"/>
                                </a:rPr>
                                <m:t>𝑚</m:t>
                              </m:r>
                            </m:num>
                            <m:den>
                              <m:r>
                                <a:rPr lang="en-US" i="1" kern="100">
                                  <a:latin typeface="Cambria Math" panose="02040503050406030204" pitchFamily="18" charset="0"/>
                                  <a:cs typeface="Times New Roman" panose="02020603050405020304" pitchFamily="18" charset="0"/>
                                </a:rPr>
                                <m:t>𝑠</m:t>
                              </m:r>
                            </m:den>
                          </m:f>
                          <m:r>
                            <a:rPr lang="en-US" b="0" i="1" kern="100" smtClean="0">
                              <a:latin typeface="Cambria Math" panose="02040503050406030204" pitchFamily="18" charset="0"/>
                              <a:cs typeface="Times New Roman" panose="02020603050405020304" pitchFamily="18" charset="0"/>
                            </a:rPr>
                            <m:t>)(</m:t>
                          </m:r>
                          <m:r>
                            <a:rPr lang="en-US" i="1">
                              <a:latin typeface="Cambria Math" panose="02040503050406030204" pitchFamily="18" charset="0"/>
                              <a:ea typeface="Cambria Math" panose="02040503050406030204" pitchFamily="18" charset="0"/>
                            </a:rPr>
                            <m:t>2.0 </m:t>
                          </m:r>
                          <m:r>
                            <a:rPr lang="en-US" i="1">
                              <a:latin typeface="Cambria Math" panose="02040503050406030204" pitchFamily="18" charset="0"/>
                              <a:ea typeface="Cambria Math" panose="02040503050406030204" pitchFamily="18" charset="0"/>
                            </a:rPr>
                            <m:t>𝑥</m:t>
                          </m:r>
                          <m:r>
                            <a:rPr lang="en-US" i="1">
                              <a:latin typeface="Cambria Math" panose="02040503050406030204" pitchFamily="18" charset="0"/>
                              <a:ea typeface="Cambria Math" panose="02040503050406030204" pitchFamily="18" charset="0"/>
                            </a:rPr>
                            <m:t> </m:t>
                          </m:r>
                          <m:sSup>
                            <m:sSupPr>
                              <m:ctrlPr>
                                <a:rPr lang="en-US" i="1">
                                  <a:latin typeface="Cambria Math" panose="02040503050406030204" pitchFamily="18" charset="0"/>
                                  <a:ea typeface="Cambria Math" panose="02040503050406030204" pitchFamily="18" charset="0"/>
                                </a:rPr>
                              </m:ctrlPr>
                            </m:sSupPr>
                            <m:e>
                              <m:r>
                                <a:rPr lang="en-US" i="1">
                                  <a:latin typeface="Cambria Math" panose="02040503050406030204" pitchFamily="18" charset="0"/>
                                  <a:ea typeface="Cambria Math" panose="02040503050406030204" pitchFamily="18" charset="0"/>
                                </a:rPr>
                                <m:t>10</m:t>
                              </m:r>
                            </m:e>
                            <m:sup>
                              <m:r>
                                <a:rPr lang="en-US" i="1">
                                  <a:latin typeface="Cambria Math" panose="02040503050406030204" pitchFamily="18" charset="0"/>
                                  <a:ea typeface="Cambria Math" panose="02040503050406030204" pitchFamily="18" charset="0"/>
                                </a:rPr>
                                <m:t>−9</m:t>
                              </m:r>
                            </m:sup>
                          </m:sSup>
                          <m:r>
                            <a:rPr lang="en-US" b="0" i="1" smtClean="0">
                              <a:latin typeface="Cambria Math" panose="02040503050406030204" pitchFamily="18" charset="0"/>
                              <a:ea typeface="Cambria Math" panose="02040503050406030204" pitchFamily="18" charset="0"/>
                            </a:rPr>
                            <m:t>)</m:t>
                          </m:r>
                        </m:num>
                        <m:den>
                          <m:r>
                            <a:rPr lang="en-US" b="0" i="1" smtClean="0">
                              <a:latin typeface="Cambria Math" panose="02040503050406030204" pitchFamily="18" charset="0"/>
                            </a:rPr>
                            <m:t>(</m:t>
                          </m:r>
                          <m:r>
                            <a:rPr lang="en-US" i="1">
                              <a:latin typeface="Cambria Math" panose="02040503050406030204" pitchFamily="18" charset="0"/>
                              <a:ea typeface="Cambria Math" panose="02040503050406030204" pitchFamily="18" charset="0"/>
                            </a:rPr>
                            <m:t>0.0008891 </m:t>
                          </m:r>
                          <m:f>
                            <m:fPr>
                              <m:ctrlPr>
                                <a:rPr lang="en-US" i="1">
                                  <a:latin typeface="Cambria Math" panose="02040503050406030204" pitchFamily="18" charset="0"/>
                                  <a:ea typeface="Cambria Math" panose="02040503050406030204" pitchFamily="18" charset="0"/>
                                </a:rPr>
                              </m:ctrlPr>
                            </m:fPr>
                            <m:num>
                              <m:r>
                                <a:rPr lang="en-US" i="1">
                                  <a:latin typeface="Cambria Math" panose="02040503050406030204" pitchFamily="18" charset="0"/>
                                  <a:ea typeface="Cambria Math" panose="02040503050406030204" pitchFamily="18" charset="0"/>
                                </a:rPr>
                                <m:t>𝑁</m:t>
                              </m:r>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𝑠</m:t>
                              </m:r>
                            </m:num>
                            <m:den>
                              <m:sSup>
                                <m:sSupPr>
                                  <m:ctrlPr>
                                    <a:rPr lang="en-US" i="1">
                                      <a:latin typeface="Cambria Math" panose="02040503050406030204" pitchFamily="18" charset="0"/>
                                      <a:ea typeface="Cambria Math" panose="02040503050406030204" pitchFamily="18" charset="0"/>
                                    </a:rPr>
                                  </m:ctrlPr>
                                </m:sSupPr>
                                <m:e>
                                  <m:r>
                                    <a:rPr lang="en-US" i="1">
                                      <a:latin typeface="Cambria Math" panose="02040503050406030204" pitchFamily="18" charset="0"/>
                                      <a:ea typeface="Cambria Math" panose="02040503050406030204" pitchFamily="18" charset="0"/>
                                    </a:rPr>
                                    <m:t>𝑚</m:t>
                                  </m:r>
                                </m:e>
                                <m:sup>
                                  <m:r>
                                    <a:rPr lang="en-US" i="1">
                                      <a:latin typeface="Cambria Math" panose="02040503050406030204" pitchFamily="18" charset="0"/>
                                      <a:ea typeface="Cambria Math" panose="02040503050406030204" pitchFamily="18" charset="0"/>
                                    </a:rPr>
                                    <m:t>2</m:t>
                                  </m:r>
                                </m:sup>
                              </m:sSup>
                            </m:den>
                          </m:f>
                          <m:r>
                            <a:rPr lang="en-US" b="0" i="1" smtClean="0">
                              <a:latin typeface="Cambria Math" panose="02040503050406030204" pitchFamily="18" charset="0"/>
                              <a:ea typeface="Cambria Math" panose="02040503050406030204" pitchFamily="18" charset="0"/>
                            </a:rPr>
                            <m:t>)</m:t>
                          </m:r>
                        </m:den>
                      </m:f>
                    </m:oMath>
                  </m:oMathPara>
                </a14:m>
                <a:endParaRPr lang="en-US"/>
              </a:p>
            </p:txBody>
          </p:sp>
        </mc:Choice>
        <mc:Fallback>
          <p:sp>
            <p:nvSpPr>
              <p:cNvPr id="6" name="TextBox 5">
                <a:extLst>
                  <a:ext uri="{FF2B5EF4-FFF2-40B4-BE49-F238E27FC236}">
                    <a16:creationId xmlns:a16="http://schemas.microsoft.com/office/drawing/2014/main" id="{E435691B-E298-A0A5-1AE6-CE9A95A6D005}"/>
                  </a:ext>
                </a:extLst>
              </p:cNvPr>
              <p:cNvSpPr txBox="1">
                <a:spLocks noRot="1" noChangeAspect="1" noMove="1" noResize="1" noEditPoints="1" noAdjustHandles="1" noChangeArrowheads="1" noChangeShapeType="1" noTextEdit="1"/>
              </p:cNvSpPr>
              <p:nvPr/>
            </p:nvSpPr>
            <p:spPr>
              <a:xfrm>
                <a:off x="5430129" y="3614584"/>
                <a:ext cx="4626138" cy="1057341"/>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7" name="TextBox 6">
                <a:extLst>
                  <a:ext uri="{FF2B5EF4-FFF2-40B4-BE49-F238E27FC236}">
                    <a16:creationId xmlns:a16="http://schemas.microsoft.com/office/drawing/2014/main" id="{3500A090-018B-7712-08CC-ADCF1E2EBF76}"/>
                  </a:ext>
                </a:extLst>
              </p:cNvPr>
              <p:cNvSpPr txBox="1"/>
              <p:nvPr/>
            </p:nvSpPr>
            <p:spPr>
              <a:xfrm>
                <a:off x="6096000" y="5365961"/>
                <a:ext cx="3555910" cy="369332"/>
              </a:xfrm>
              <a:prstGeom prst="rect">
                <a:avLst/>
              </a:prstGeom>
              <a:noFill/>
            </p:spPr>
            <p:txBody>
              <a:bodyPr wrap="none" rtlCol="0">
                <a:spAutoFit/>
              </a:bodyPr>
              <a:lstStyle/>
              <a:p>
                <a14:m>
                  <m:oMath xmlns:m="http://schemas.openxmlformats.org/officeDocument/2006/math">
                    <m:r>
                      <a:rPr lang="en-US" b="0" i="1" smtClean="0">
                        <a:latin typeface="Cambria Math" panose="02040503050406030204" pitchFamily="18" charset="0"/>
                      </a:rPr>
                      <m:t>𝑅𝑒</m:t>
                    </m:r>
                    <m:r>
                      <a:rPr lang="en-US" b="0" i="1" smtClean="0">
                        <a:latin typeface="Cambria Math" panose="02040503050406030204" pitchFamily="18" charset="0"/>
                        <a:ea typeface="Cambria Math" panose="02040503050406030204" pitchFamily="18" charset="0"/>
                      </a:rPr>
                      <m:t>≈12</m:t>
                    </m:r>
                  </m:oMath>
                </a14:m>
                <a:r>
                  <a:rPr lang="en-US"/>
                  <a:t>,  indicating a Laminar Flow</a:t>
                </a:r>
              </a:p>
            </p:txBody>
          </p:sp>
        </mc:Choice>
        <mc:Fallback>
          <p:sp>
            <p:nvSpPr>
              <p:cNvPr id="7" name="TextBox 6">
                <a:extLst>
                  <a:ext uri="{FF2B5EF4-FFF2-40B4-BE49-F238E27FC236}">
                    <a16:creationId xmlns:a16="http://schemas.microsoft.com/office/drawing/2014/main" id="{3500A090-018B-7712-08CC-ADCF1E2EBF76}"/>
                  </a:ext>
                </a:extLst>
              </p:cNvPr>
              <p:cNvSpPr txBox="1">
                <a:spLocks noRot="1" noChangeAspect="1" noMove="1" noResize="1" noEditPoints="1" noAdjustHandles="1" noChangeArrowheads="1" noChangeShapeType="1" noTextEdit="1"/>
              </p:cNvSpPr>
              <p:nvPr/>
            </p:nvSpPr>
            <p:spPr>
              <a:xfrm>
                <a:off x="6096000" y="5365961"/>
                <a:ext cx="3555910" cy="369332"/>
              </a:xfrm>
              <a:prstGeom prst="rect">
                <a:avLst/>
              </a:prstGeom>
              <a:blipFill>
                <a:blip r:embed="rId6"/>
                <a:stretch>
                  <a:fillRect t="-8197" r="-515" b="-24590"/>
                </a:stretch>
              </a:blipFill>
            </p:spPr>
            <p:txBody>
              <a:bodyPr/>
              <a:lstStyle/>
              <a:p>
                <a:r>
                  <a:rPr lang="en-US">
                    <a:noFill/>
                  </a:rPr>
                  <a:t> </a:t>
                </a:r>
              </a:p>
            </p:txBody>
          </p:sp>
        </mc:Fallback>
      </mc:AlternateContent>
    </p:spTree>
    <p:extLst>
      <p:ext uri="{BB962C8B-B14F-4D97-AF65-F5344CB8AC3E}">
        <p14:creationId xmlns:p14="http://schemas.microsoft.com/office/powerpoint/2010/main" val="78038108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4517718-62F8-0CE8-58BD-628D6DC6250C}"/>
              </a:ext>
            </a:extLst>
          </p:cNvPr>
          <p:cNvSpPr>
            <a:spLocks noGrp="1"/>
          </p:cNvSpPr>
          <p:nvPr>
            <p:ph type="sldNum" sz="quarter" idx="12"/>
          </p:nvPr>
        </p:nvSpPr>
        <p:spPr/>
        <p:txBody>
          <a:bodyPr/>
          <a:lstStyle/>
          <a:p>
            <a:fld id="{A5AEF524-62EC-C340-82A1-9F47B6C43E55}" type="slidenum">
              <a:rPr lang="en-US" smtClean="0"/>
              <a:t>35</a:t>
            </a:fld>
            <a:endParaRPr lang="en-US"/>
          </a:p>
        </p:txBody>
      </p:sp>
      <p:sp>
        <p:nvSpPr>
          <p:cNvPr id="4" name="Title 3">
            <a:extLst>
              <a:ext uri="{FF2B5EF4-FFF2-40B4-BE49-F238E27FC236}">
                <a16:creationId xmlns:a16="http://schemas.microsoft.com/office/drawing/2014/main" id="{5204DE2A-9AB4-C306-38DA-565E70D79B3A}"/>
              </a:ext>
            </a:extLst>
          </p:cNvPr>
          <p:cNvSpPr>
            <a:spLocks noGrp="1"/>
          </p:cNvSpPr>
          <p:nvPr>
            <p:ph type="title"/>
          </p:nvPr>
        </p:nvSpPr>
        <p:spPr/>
        <p:txBody>
          <a:bodyPr/>
          <a:lstStyle/>
          <a:p>
            <a:r>
              <a:rPr lang="en-US"/>
              <a:t>What a Dialyzer Looks Like</a:t>
            </a:r>
          </a:p>
        </p:txBody>
      </p:sp>
      <p:sp>
        <p:nvSpPr>
          <p:cNvPr id="5" name="Text Placeholder 4">
            <a:extLst>
              <a:ext uri="{FF2B5EF4-FFF2-40B4-BE49-F238E27FC236}">
                <a16:creationId xmlns:a16="http://schemas.microsoft.com/office/drawing/2014/main" id="{2329D937-A681-4F24-BCF7-CCF08D917F65}"/>
              </a:ext>
            </a:extLst>
          </p:cNvPr>
          <p:cNvSpPr>
            <a:spLocks noGrp="1"/>
          </p:cNvSpPr>
          <p:nvPr>
            <p:ph type="body" sz="quarter" idx="13"/>
          </p:nvPr>
        </p:nvSpPr>
        <p:spPr/>
        <p:txBody>
          <a:bodyPr/>
          <a:lstStyle/>
          <a:p>
            <a:endParaRPr lang="en-US"/>
          </a:p>
        </p:txBody>
      </p:sp>
      <p:pic>
        <p:nvPicPr>
          <p:cNvPr id="6" name="Picture 5" descr="A close-up of a white substance&#10;&#10;Description automatically generated">
            <a:extLst>
              <a:ext uri="{FF2B5EF4-FFF2-40B4-BE49-F238E27FC236}">
                <a16:creationId xmlns:a16="http://schemas.microsoft.com/office/drawing/2014/main" id="{475FCCD0-167B-D4D6-A8F0-343B5276C197}"/>
              </a:ext>
            </a:extLst>
          </p:cNvPr>
          <p:cNvPicPr>
            <a:picLocks noChangeAspect="1"/>
          </p:cNvPicPr>
          <p:nvPr/>
        </p:nvPicPr>
        <p:blipFill rotWithShape="1">
          <a:blip r:embed="rId2"/>
          <a:srcRect l="8040" t="2696" r="12872" b="627"/>
          <a:stretch/>
        </p:blipFill>
        <p:spPr>
          <a:xfrm>
            <a:off x="533400" y="1715551"/>
            <a:ext cx="9141116" cy="4936709"/>
          </a:xfrm>
          <a:prstGeom prst="rect">
            <a:avLst/>
          </a:prstGeom>
        </p:spPr>
      </p:pic>
    </p:spTree>
    <p:extLst>
      <p:ext uri="{BB962C8B-B14F-4D97-AF65-F5344CB8AC3E}">
        <p14:creationId xmlns:p14="http://schemas.microsoft.com/office/powerpoint/2010/main" val="283484679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24BFFD0-F598-8A80-4C10-25187F872D28}"/>
              </a:ext>
            </a:extLst>
          </p:cNvPr>
          <p:cNvSpPr>
            <a:spLocks noGrp="1"/>
          </p:cNvSpPr>
          <p:nvPr>
            <p:ph type="ftr" sz="quarter" idx="11"/>
          </p:nvPr>
        </p:nvSpPr>
        <p:spPr/>
        <p:txBody>
          <a:bodyPr/>
          <a:lstStyle/>
          <a:p>
            <a:endParaRPr lang="en-US"/>
          </a:p>
        </p:txBody>
      </p:sp>
      <p:sp>
        <p:nvSpPr>
          <p:cNvPr id="3" name="Slide Number Placeholder 2">
            <a:extLst>
              <a:ext uri="{FF2B5EF4-FFF2-40B4-BE49-F238E27FC236}">
                <a16:creationId xmlns:a16="http://schemas.microsoft.com/office/drawing/2014/main" id="{ABEB8F43-7429-77AE-E306-E145F65CF637}"/>
              </a:ext>
            </a:extLst>
          </p:cNvPr>
          <p:cNvSpPr>
            <a:spLocks noGrp="1"/>
          </p:cNvSpPr>
          <p:nvPr>
            <p:ph type="sldNum" sz="quarter" idx="12"/>
          </p:nvPr>
        </p:nvSpPr>
        <p:spPr/>
        <p:txBody>
          <a:bodyPr/>
          <a:lstStyle/>
          <a:p>
            <a:fld id="{A5AEF524-62EC-C340-82A1-9F47B6C43E55}" type="slidenum">
              <a:rPr lang="en-US" smtClean="0"/>
              <a:t>36</a:t>
            </a:fld>
            <a:endParaRPr lang="en-US"/>
          </a:p>
        </p:txBody>
      </p:sp>
      <p:sp>
        <p:nvSpPr>
          <p:cNvPr id="4" name="Text Placeholder 3">
            <a:extLst>
              <a:ext uri="{FF2B5EF4-FFF2-40B4-BE49-F238E27FC236}">
                <a16:creationId xmlns:a16="http://schemas.microsoft.com/office/drawing/2014/main" id="{898D9D20-C38B-88FC-6887-D4F4C29BDF4A}"/>
              </a:ext>
            </a:extLst>
          </p:cNvPr>
          <p:cNvSpPr>
            <a:spLocks noGrp="1"/>
          </p:cNvSpPr>
          <p:nvPr>
            <p:ph type="body" sz="quarter" idx="13"/>
          </p:nvPr>
        </p:nvSpPr>
        <p:spPr/>
        <p:txBody>
          <a:bodyPr/>
          <a:lstStyle/>
          <a:p>
            <a:endParaRPr lang="en-US"/>
          </a:p>
        </p:txBody>
      </p:sp>
      <p:pic>
        <p:nvPicPr>
          <p:cNvPr id="6" name="Picture 5" descr="A close-up of a filter&#10;&#10;Description automatically generated">
            <a:extLst>
              <a:ext uri="{FF2B5EF4-FFF2-40B4-BE49-F238E27FC236}">
                <a16:creationId xmlns:a16="http://schemas.microsoft.com/office/drawing/2014/main" id="{75DC249E-C9FF-B71B-8386-A2F19BB691FD}"/>
              </a:ext>
            </a:extLst>
          </p:cNvPr>
          <p:cNvPicPr>
            <a:picLocks noChangeAspect="1"/>
          </p:cNvPicPr>
          <p:nvPr/>
        </p:nvPicPr>
        <p:blipFill rotWithShape="1">
          <a:blip r:embed="rId2"/>
          <a:srcRect l="6322" t="6527" r="10000" b="1608"/>
          <a:stretch/>
        </p:blipFill>
        <p:spPr>
          <a:xfrm>
            <a:off x="156126" y="19758"/>
            <a:ext cx="10630581" cy="6838242"/>
          </a:xfrm>
          <a:prstGeom prst="rect">
            <a:avLst/>
          </a:prstGeom>
        </p:spPr>
      </p:pic>
    </p:spTree>
    <p:extLst>
      <p:ext uri="{BB962C8B-B14F-4D97-AF65-F5344CB8AC3E}">
        <p14:creationId xmlns:p14="http://schemas.microsoft.com/office/powerpoint/2010/main" val="172775774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90C708E-B760-DF0D-D9D7-B533EB176CB6}"/>
              </a:ext>
            </a:extLst>
          </p:cNvPr>
          <p:cNvSpPr>
            <a:spLocks noGrp="1"/>
          </p:cNvSpPr>
          <p:nvPr>
            <p:ph type="sldNum" sz="quarter" idx="12"/>
          </p:nvPr>
        </p:nvSpPr>
        <p:spPr/>
        <p:txBody>
          <a:bodyPr/>
          <a:lstStyle/>
          <a:p>
            <a:fld id="{A5AEF524-62EC-C340-82A1-9F47B6C43E55}" type="slidenum">
              <a:rPr lang="en-US" smtClean="0"/>
              <a:t>37</a:t>
            </a:fld>
            <a:endParaRPr lang="en-US"/>
          </a:p>
        </p:txBody>
      </p:sp>
      <p:pic>
        <p:nvPicPr>
          <p:cNvPr id="7" name="Picture 6" descr="Diagram of a blood transfusion process&#10;&#10;Description automatically generated">
            <a:extLst>
              <a:ext uri="{FF2B5EF4-FFF2-40B4-BE49-F238E27FC236}">
                <a16:creationId xmlns:a16="http://schemas.microsoft.com/office/drawing/2014/main" id="{CBD3E50E-8B9A-19E7-1B23-2CAAB0062769}"/>
              </a:ext>
            </a:extLst>
          </p:cNvPr>
          <p:cNvPicPr>
            <a:picLocks noChangeAspect="1"/>
          </p:cNvPicPr>
          <p:nvPr/>
        </p:nvPicPr>
        <p:blipFill>
          <a:blip r:embed="rId2"/>
          <a:stretch>
            <a:fillRect/>
          </a:stretch>
        </p:blipFill>
        <p:spPr>
          <a:xfrm>
            <a:off x="2399832" y="111137"/>
            <a:ext cx="5853084" cy="6403963"/>
          </a:xfrm>
          <a:prstGeom prst="rect">
            <a:avLst/>
          </a:prstGeom>
        </p:spPr>
      </p:pic>
    </p:spTree>
    <p:extLst>
      <p:ext uri="{BB962C8B-B14F-4D97-AF65-F5344CB8AC3E}">
        <p14:creationId xmlns:p14="http://schemas.microsoft.com/office/powerpoint/2010/main" val="20646300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Footer Placeholder 2">
            <a:extLst>
              <a:ext uri="{FF2B5EF4-FFF2-40B4-BE49-F238E27FC236}">
                <a16:creationId xmlns:a16="http://schemas.microsoft.com/office/drawing/2014/main" id="{00E1602E-EA5A-2A83-25CF-CE68DB127DA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BCDB4D6-AC32-D6A6-3A38-3EF067FF4F82}"/>
              </a:ext>
            </a:extLst>
          </p:cNvPr>
          <p:cNvSpPr>
            <a:spLocks noGrp="1"/>
          </p:cNvSpPr>
          <p:nvPr>
            <p:ph type="sldNum" sz="quarter" idx="12"/>
          </p:nvPr>
        </p:nvSpPr>
        <p:spPr/>
        <p:txBody>
          <a:bodyPr anchor="ctr">
            <a:normAutofit/>
          </a:bodyPr>
          <a:lstStyle/>
          <a:p>
            <a:pPr>
              <a:spcAft>
                <a:spcPts val="600"/>
              </a:spcAft>
            </a:pPr>
            <a:fld id="{A5AEF524-62EC-C340-82A1-9F47B6C43E55}" type="slidenum">
              <a:rPr lang="en-US" smtClean="0"/>
              <a:pPr>
                <a:spcAft>
                  <a:spcPts val="600"/>
                </a:spcAft>
              </a:pPr>
              <a:t>38</a:t>
            </a:fld>
            <a:endParaRPr lang="en-US"/>
          </a:p>
        </p:txBody>
      </p:sp>
      <p:sp>
        <p:nvSpPr>
          <p:cNvPr id="5" name="Title 4">
            <a:extLst>
              <a:ext uri="{FF2B5EF4-FFF2-40B4-BE49-F238E27FC236}">
                <a16:creationId xmlns:a16="http://schemas.microsoft.com/office/drawing/2014/main" id="{940EE0EF-85A0-D4AF-A071-3299F8A72240}"/>
              </a:ext>
            </a:extLst>
          </p:cNvPr>
          <p:cNvSpPr>
            <a:spLocks noGrp="1"/>
          </p:cNvSpPr>
          <p:nvPr>
            <p:ph type="title"/>
          </p:nvPr>
        </p:nvSpPr>
        <p:spPr/>
        <p:txBody>
          <a:bodyPr anchor="b">
            <a:normAutofit/>
          </a:bodyPr>
          <a:lstStyle/>
          <a:p>
            <a:r>
              <a:rPr lang="en-US"/>
              <a:t>Hemodialysis and Peritoneal </a:t>
            </a:r>
          </a:p>
        </p:txBody>
      </p:sp>
      <p:graphicFrame>
        <p:nvGraphicFramePr>
          <p:cNvPr id="12" name="Content Placeholder 1">
            <a:extLst>
              <a:ext uri="{FF2B5EF4-FFF2-40B4-BE49-F238E27FC236}">
                <a16:creationId xmlns:a16="http://schemas.microsoft.com/office/drawing/2014/main" id="{94E5C46A-6A3B-814D-8DD3-3142832993FC}"/>
              </a:ext>
            </a:extLst>
          </p:cNvPr>
          <p:cNvGraphicFramePr/>
          <p:nvPr>
            <p:extLst>
              <p:ext uri="{D42A27DB-BD31-4B8C-83A1-F6EECF244321}">
                <p14:modId xmlns:p14="http://schemas.microsoft.com/office/powerpoint/2010/main" val="3338539392"/>
              </p:ext>
            </p:extLst>
          </p:nvPr>
        </p:nvGraphicFramePr>
        <p:xfrm>
          <a:off x="533400" y="1825625"/>
          <a:ext cx="9601200" cy="43465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78888629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3C3D6E5-C2AE-371F-CF5D-1472B3E40686}"/>
              </a:ext>
            </a:extLst>
          </p:cNvPr>
          <p:cNvSpPr>
            <a:spLocks noGrp="1"/>
          </p:cNvSpPr>
          <p:nvPr>
            <p:ph type="title"/>
          </p:nvPr>
        </p:nvSpPr>
        <p:spPr/>
        <p:txBody>
          <a:bodyPr vert="horz" lIns="0" tIns="0" rIns="0" bIns="0" rtlCol="0" anchor="b">
            <a:normAutofit/>
          </a:bodyPr>
          <a:lstStyle/>
          <a:p>
            <a:r>
              <a:rPr lang="en-US"/>
              <a:t>Reasons</a:t>
            </a:r>
            <a:r>
              <a:rPr lang="en-US" b="1" kern="1200">
                <a:latin typeface="+mj-lt"/>
                <a:ea typeface="+mn-ea"/>
                <a:cs typeface="+mj-cs"/>
              </a:rPr>
              <a:t> Why</a:t>
            </a:r>
          </a:p>
        </p:txBody>
      </p:sp>
      <p:sp>
        <p:nvSpPr>
          <p:cNvPr id="4" name="Slide Number Placeholder 3">
            <a:extLst>
              <a:ext uri="{FF2B5EF4-FFF2-40B4-BE49-F238E27FC236}">
                <a16:creationId xmlns:a16="http://schemas.microsoft.com/office/drawing/2014/main" id="{C3DE3467-1543-BB5A-743F-7C55BB6E396D}"/>
              </a:ext>
            </a:extLst>
          </p:cNvPr>
          <p:cNvSpPr>
            <a:spLocks noGrp="1"/>
          </p:cNvSpPr>
          <p:nvPr>
            <p:ph type="sldNum" sz="quarter" idx="10"/>
          </p:nvPr>
        </p:nvSpPr>
        <p:spPr/>
        <p:txBody>
          <a:bodyPr vert="horz" lIns="91440" tIns="45720" rIns="91440" bIns="45720" rtlCol="0" anchor="ctr">
            <a:normAutofit/>
          </a:bodyPr>
          <a:lstStyle/>
          <a:p>
            <a:pPr>
              <a:spcAft>
                <a:spcPts val="600"/>
              </a:spcAft>
            </a:pPr>
            <a:fld id="{A5AEF524-62EC-C340-82A1-9F47B6C43E55}" type="slidenum">
              <a:rPr lang="en-US" smtClean="0"/>
              <a:pPr>
                <a:spcAft>
                  <a:spcPts val="600"/>
                </a:spcAft>
              </a:pPr>
              <a:t>39</a:t>
            </a:fld>
            <a:endParaRPr lang="en-US"/>
          </a:p>
        </p:txBody>
      </p:sp>
      <p:sp>
        <p:nvSpPr>
          <p:cNvPr id="72" name="Footer Placeholder 3">
            <a:extLst>
              <a:ext uri="{FF2B5EF4-FFF2-40B4-BE49-F238E27FC236}">
                <a16:creationId xmlns:a16="http://schemas.microsoft.com/office/drawing/2014/main" id="{81E37079-AC06-776C-5700-1EDAE3CDAEEE}"/>
              </a:ext>
            </a:extLst>
          </p:cNvPr>
          <p:cNvSpPr>
            <a:spLocks noGrp="1"/>
          </p:cNvSpPr>
          <p:nvPr>
            <p:ph type="ftr" sz="quarter" idx="11"/>
          </p:nvPr>
        </p:nvSpPr>
        <p:spPr/>
        <p:txBody>
          <a:bodyPr/>
          <a:lstStyle/>
          <a:p>
            <a:endParaRPr lang="en-US"/>
          </a:p>
        </p:txBody>
      </p:sp>
      <p:sp>
        <p:nvSpPr>
          <p:cNvPr id="73" name="Text Placeholder 6">
            <a:extLst>
              <a:ext uri="{FF2B5EF4-FFF2-40B4-BE49-F238E27FC236}">
                <a16:creationId xmlns:a16="http://schemas.microsoft.com/office/drawing/2014/main" id="{86734C53-147C-2824-0502-F6326EE4F329}"/>
              </a:ext>
            </a:extLst>
          </p:cNvPr>
          <p:cNvSpPr>
            <a:spLocks noGrp="1"/>
          </p:cNvSpPr>
          <p:nvPr>
            <p:ph type="body" sz="quarter" idx="15"/>
          </p:nvPr>
        </p:nvSpPr>
        <p:spPr>
          <a:xfrm>
            <a:off x="10815638" y="107950"/>
            <a:ext cx="1258887" cy="5378450"/>
          </a:xfrm>
        </p:spPr>
        <p:txBody>
          <a:bodyPr/>
          <a:lstStyle/>
          <a:p>
            <a:endParaRPr lang="en-US"/>
          </a:p>
        </p:txBody>
      </p:sp>
      <p:graphicFrame>
        <p:nvGraphicFramePr>
          <p:cNvPr id="12" name="Content Placeholder 1">
            <a:extLst>
              <a:ext uri="{FF2B5EF4-FFF2-40B4-BE49-F238E27FC236}">
                <a16:creationId xmlns:a16="http://schemas.microsoft.com/office/drawing/2014/main" id="{7C0B74B5-A480-49C7-DF5A-D231A088EB5D}"/>
              </a:ext>
            </a:extLst>
          </p:cNvPr>
          <p:cNvGraphicFramePr/>
          <p:nvPr>
            <p:extLst>
              <p:ext uri="{D42A27DB-BD31-4B8C-83A1-F6EECF244321}">
                <p14:modId xmlns:p14="http://schemas.microsoft.com/office/powerpoint/2010/main" val="1326272091"/>
              </p:ext>
            </p:extLst>
          </p:nvPr>
        </p:nvGraphicFramePr>
        <p:xfrm>
          <a:off x="3886201" y="1824228"/>
          <a:ext cx="6248399" cy="435254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8" name="Rectangle: Rounded Corners 87">
            <a:extLst>
              <a:ext uri="{FF2B5EF4-FFF2-40B4-BE49-F238E27FC236}">
                <a16:creationId xmlns:a16="http://schemas.microsoft.com/office/drawing/2014/main" id="{C70A44C5-B2CB-1353-530D-AE317226CCC1}"/>
              </a:ext>
            </a:extLst>
          </p:cNvPr>
          <p:cNvSpPr/>
          <p:nvPr/>
        </p:nvSpPr>
        <p:spPr>
          <a:xfrm>
            <a:off x="533805" y="2341529"/>
            <a:ext cx="3135547" cy="3321993"/>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200">
                <a:solidFill>
                  <a:schemeClr val="bg1"/>
                </a:solidFill>
                <a:latin typeface="Arial"/>
                <a:cs typeface="Arial"/>
              </a:rPr>
              <a:t> Key Drawbacks: </a:t>
            </a:r>
          </a:p>
          <a:p>
            <a:endParaRPr lang="en-US" sz="2200">
              <a:solidFill>
                <a:schemeClr val="bg1"/>
              </a:solidFill>
              <a:latin typeface="Arial"/>
              <a:cs typeface="Arial"/>
            </a:endParaRPr>
          </a:p>
          <a:p>
            <a:pPr marL="400050" indent="-342900">
              <a:lnSpc>
                <a:spcPct val="90000"/>
              </a:lnSpc>
              <a:spcAft>
                <a:spcPts val="600"/>
              </a:spcAft>
              <a:buFont typeface="Arial"/>
              <a:buChar char="•"/>
            </a:pPr>
            <a:r>
              <a:rPr lang="en-US" sz="2200">
                <a:solidFill>
                  <a:schemeClr val="bg1"/>
                </a:solidFill>
                <a:latin typeface="Arial"/>
                <a:cs typeface="Arial"/>
              </a:rPr>
              <a:t>System complexity</a:t>
            </a:r>
            <a:endParaRPr lang="en-US">
              <a:solidFill>
                <a:schemeClr val="bg1"/>
              </a:solidFill>
              <a:latin typeface="Calibri"/>
              <a:ea typeface="Calibri"/>
              <a:cs typeface="Calibri"/>
            </a:endParaRPr>
          </a:p>
          <a:p>
            <a:pPr marL="285750" indent="-228600">
              <a:lnSpc>
                <a:spcPct val="90000"/>
              </a:lnSpc>
              <a:spcAft>
                <a:spcPts val="600"/>
              </a:spcAft>
              <a:buFont typeface="Arial,Sans-Serif"/>
              <a:buChar char="•"/>
            </a:pPr>
            <a:r>
              <a:rPr lang="en-US" sz="2200">
                <a:solidFill>
                  <a:schemeClr val="bg1"/>
                </a:solidFill>
                <a:latin typeface="Arial"/>
                <a:cs typeface="Arial"/>
              </a:rPr>
              <a:t> High energy cost</a:t>
            </a:r>
            <a:endParaRPr lang="en-US">
              <a:solidFill>
                <a:schemeClr val="bg1"/>
              </a:solidFill>
              <a:latin typeface="Calibri"/>
              <a:ea typeface="Calibri"/>
              <a:cs typeface="Calibri"/>
            </a:endParaRPr>
          </a:p>
          <a:p>
            <a:pPr marL="285750" indent="-228600">
              <a:lnSpc>
                <a:spcPct val="90000"/>
              </a:lnSpc>
              <a:spcAft>
                <a:spcPts val="600"/>
              </a:spcAft>
              <a:buFont typeface="Arial,Sans-Serif"/>
              <a:buChar char="•"/>
            </a:pPr>
            <a:r>
              <a:rPr lang="en-US" sz="2200">
                <a:solidFill>
                  <a:schemeClr val="bg1"/>
                </a:solidFill>
                <a:latin typeface="Arial"/>
                <a:cs typeface="Arial"/>
              </a:rPr>
              <a:t> Membrane fouling and scaling</a:t>
            </a:r>
            <a:endParaRPr lang="en-US" sz="2200">
              <a:solidFill>
                <a:schemeClr val="bg1"/>
              </a:solidFill>
              <a:latin typeface="Arial"/>
              <a:ea typeface="Calibri"/>
              <a:cs typeface="Arial"/>
            </a:endParaRPr>
          </a:p>
        </p:txBody>
      </p:sp>
    </p:spTree>
    <p:extLst>
      <p:ext uri="{BB962C8B-B14F-4D97-AF65-F5344CB8AC3E}">
        <p14:creationId xmlns:p14="http://schemas.microsoft.com/office/powerpoint/2010/main" val="384364229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574EBE89-7979-7432-F022-1474F61B6148}"/>
              </a:ext>
            </a:extLst>
          </p:cNvPr>
          <p:cNvSpPr>
            <a:spLocks noGrp="1"/>
          </p:cNvSpPr>
          <p:nvPr>
            <p:ph type="ftr" sz="quarter" idx="11"/>
          </p:nvPr>
        </p:nvSpPr>
        <p:spPr/>
        <p:txBody>
          <a:bodyPr/>
          <a:lstStyle/>
          <a:p>
            <a:endParaRPr lang="en-US"/>
          </a:p>
        </p:txBody>
      </p:sp>
      <p:sp>
        <p:nvSpPr>
          <p:cNvPr id="3" name="Slide Number Placeholder 2">
            <a:extLst>
              <a:ext uri="{FF2B5EF4-FFF2-40B4-BE49-F238E27FC236}">
                <a16:creationId xmlns:a16="http://schemas.microsoft.com/office/drawing/2014/main" id="{89B1E104-52C3-1609-9665-EFB61C929587}"/>
              </a:ext>
            </a:extLst>
          </p:cNvPr>
          <p:cNvSpPr>
            <a:spLocks noGrp="1"/>
          </p:cNvSpPr>
          <p:nvPr>
            <p:ph type="sldNum" sz="quarter" idx="12"/>
          </p:nvPr>
        </p:nvSpPr>
        <p:spPr/>
        <p:txBody>
          <a:bodyPr/>
          <a:lstStyle/>
          <a:p>
            <a:fld id="{A5AEF524-62EC-C340-82A1-9F47B6C43E55}" type="slidenum">
              <a:rPr lang="en-US" smtClean="0"/>
              <a:t>4</a:t>
            </a:fld>
            <a:endParaRPr lang="en-US"/>
          </a:p>
        </p:txBody>
      </p:sp>
      <p:sp>
        <p:nvSpPr>
          <p:cNvPr id="4" name="Text Placeholder 3">
            <a:extLst>
              <a:ext uri="{FF2B5EF4-FFF2-40B4-BE49-F238E27FC236}">
                <a16:creationId xmlns:a16="http://schemas.microsoft.com/office/drawing/2014/main" id="{A6361544-20D7-91B1-8BA5-439216026F25}"/>
              </a:ext>
            </a:extLst>
          </p:cNvPr>
          <p:cNvSpPr>
            <a:spLocks noGrp="1"/>
          </p:cNvSpPr>
          <p:nvPr>
            <p:ph type="body" sz="quarter" idx="13"/>
          </p:nvPr>
        </p:nvSpPr>
        <p:spPr>
          <a:xfrm>
            <a:off x="10689021" y="0"/>
            <a:ext cx="1502979" cy="914400"/>
          </a:xfrm>
        </p:spPr>
        <p:txBody>
          <a:bodyPr/>
          <a:lstStyle/>
          <a:p>
            <a:pPr marL="0" indent="0">
              <a:buNone/>
            </a:pPr>
            <a:r>
              <a:rPr lang="en-US" sz="1600">
                <a:latin typeface="Arial" panose="020B0604020202020204" pitchFamily="34" charset="0"/>
                <a:cs typeface="Arial" panose="020B0604020202020204" pitchFamily="34" charset="0"/>
              </a:rPr>
              <a:t>Lily Thompson</a:t>
            </a:r>
          </a:p>
        </p:txBody>
      </p:sp>
      <p:sp>
        <p:nvSpPr>
          <p:cNvPr id="7" name="Title 5">
            <a:extLst>
              <a:ext uri="{FF2B5EF4-FFF2-40B4-BE49-F238E27FC236}">
                <a16:creationId xmlns:a16="http://schemas.microsoft.com/office/drawing/2014/main" id="{2E6B95D1-EDBE-A890-281D-186EA8368E3E}"/>
              </a:ext>
            </a:extLst>
          </p:cNvPr>
          <p:cNvSpPr txBox="1">
            <a:spLocks/>
          </p:cNvSpPr>
          <p:nvPr/>
        </p:nvSpPr>
        <p:spPr>
          <a:xfrm>
            <a:off x="167640" y="3799523"/>
            <a:ext cx="9585948" cy="2852737"/>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lang="en-US" sz="4000" b="1" kern="1200" dirty="0">
                <a:solidFill>
                  <a:schemeClr val="bg2"/>
                </a:solidFill>
                <a:latin typeface="+mj-lt"/>
                <a:ea typeface="+mn-ea"/>
                <a:cs typeface="+mj-cs"/>
              </a:defRPr>
            </a:lvl1pPr>
          </a:lstStyle>
          <a:p>
            <a:r>
              <a:rPr lang="en-US" sz="6000"/>
              <a:t>Objective</a:t>
            </a:r>
          </a:p>
        </p:txBody>
      </p:sp>
      <p:sp>
        <p:nvSpPr>
          <p:cNvPr id="8" name="Text Placeholder 6">
            <a:extLst>
              <a:ext uri="{FF2B5EF4-FFF2-40B4-BE49-F238E27FC236}">
                <a16:creationId xmlns:a16="http://schemas.microsoft.com/office/drawing/2014/main" id="{FB4F1993-4D93-FE12-2031-8CFC1EC4C322}"/>
              </a:ext>
            </a:extLst>
          </p:cNvPr>
          <p:cNvSpPr txBox="1">
            <a:spLocks/>
          </p:cNvSpPr>
          <p:nvPr/>
        </p:nvSpPr>
        <p:spPr>
          <a:xfrm>
            <a:off x="533399" y="4720114"/>
            <a:ext cx="9585950" cy="1500187"/>
          </a:xfrm>
          <a:prstGeom prst="rect">
            <a:avLst/>
          </a:prstGeom>
        </p:spPr>
        <p:txBody>
          <a:bodyPr vert="horz" lIns="0" tIns="0" rIns="0" bIns="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solidFill>
                  <a:srgbClr val="000000"/>
                </a:solidFill>
                <a:latin typeface="Arial" panose="020B0604020202020204" pitchFamily="34" charset="0"/>
                <a:cs typeface="Arial" panose="020B0604020202020204" pitchFamily="34" charset="0"/>
              </a:rPr>
              <a:t>The objective of this project is to reduce the quantity of waste-water in the dialysis process by efficiently purifying standardized filtered water and spent dialysate to ultra-pure water. </a:t>
            </a:r>
          </a:p>
        </p:txBody>
      </p:sp>
    </p:spTree>
    <p:extLst>
      <p:ext uri="{BB962C8B-B14F-4D97-AF65-F5344CB8AC3E}">
        <p14:creationId xmlns:p14="http://schemas.microsoft.com/office/powerpoint/2010/main" val="221707618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2B6E6A-1F8D-6528-B41A-392E9A1C7425}"/>
              </a:ext>
            </a:extLst>
          </p:cNvPr>
          <p:cNvSpPr>
            <a:spLocks noGrp="1"/>
          </p:cNvSpPr>
          <p:nvPr>
            <p:ph type="title"/>
          </p:nvPr>
        </p:nvSpPr>
        <p:spPr/>
        <p:txBody>
          <a:bodyPr/>
          <a:lstStyle/>
          <a:p>
            <a:r>
              <a:rPr lang="en-US"/>
              <a:t>Current System Schematic</a:t>
            </a:r>
          </a:p>
        </p:txBody>
      </p:sp>
      <p:sp>
        <p:nvSpPr>
          <p:cNvPr id="3" name="Slide Number Placeholder 2">
            <a:extLst>
              <a:ext uri="{FF2B5EF4-FFF2-40B4-BE49-F238E27FC236}">
                <a16:creationId xmlns:a16="http://schemas.microsoft.com/office/drawing/2014/main" id="{FD428A30-4C9E-D7C1-1F90-C0176849629C}"/>
              </a:ext>
            </a:extLst>
          </p:cNvPr>
          <p:cNvSpPr>
            <a:spLocks noGrp="1"/>
          </p:cNvSpPr>
          <p:nvPr>
            <p:ph type="sldNum" sz="quarter" idx="10"/>
          </p:nvPr>
        </p:nvSpPr>
        <p:spPr/>
        <p:txBody>
          <a:bodyPr/>
          <a:lstStyle/>
          <a:p>
            <a:fld id="{72E20F18-833A-4542-A439-FC39BC210022}" type="slidenum">
              <a:rPr lang="en-US" smtClean="0"/>
              <a:pPr/>
              <a:t>40</a:t>
            </a:fld>
            <a:endParaRPr lang="en-US"/>
          </a:p>
        </p:txBody>
      </p:sp>
      <p:sp>
        <p:nvSpPr>
          <p:cNvPr id="4" name="Footer Placeholder 3">
            <a:extLst>
              <a:ext uri="{FF2B5EF4-FFF2-40B4-BE49-F238E27FC236}">
                <a16:creationId xmlns:a16="http://schemas.microsoft.com/office/drawing/2014/main" id="{F2C647B0-8D0C-BDEC-079C-0385BCE02E59}"/>
              </a:ext>
            </a:extLst>
          </p:cNvPr>
          <p:cNvSpPr>
            <a:spLocks noGrp="1"/>
          </p:cNvSpPr>
          <p:nvPr>
            <p:ph type="ftr" sz="quarter" idx="11"/>
          </p:nvPr>
        </p:nvSpPr>
        <p:spPr/>
        <p:txBody>
          <a:bodyPr/>
          <a:lstStyle/>
          <a:p>
            <a:endParaRPr lang="en-US"/>
          </a:p>
        </p:txBody>
      </p:sp>
      <p:sp>
        <p:nvSpPr>
          <p:cNvPr id="7" name="Text Placeholder 6">
            <a:extLst>
              <a:ext uri="{FF2B5EF4-FFF2-40B4-BE49-F238E27FC236}">
                <a16:creationId xmlns:a16="http://schemas.microsoft.com/office/drawing/2014/main" id="{F97C99AE-7C08-7912-56CB-9D9E262B7E79}"/>
              </a:ext>
            </a:extLst>
          </p:cNvPr>
          <p:cNvSpPr>
            <a:spLocks noGrp="1"/>
          </p:cNvSpPr>
          <p:nvPr>
            <p:ph type="body" sz="quarter" idx="15"/>
          </p:nvPr>
        </p:nvSpPr>
        <p:spPr>
          <a:xfrm>
            <a:off x="10710130" y="0"/>
            <a:ext cx="1258887" cy="349250"/>
          </a:xfrm>
        </p:spPr>
        <p:txBody>
          <a:bodyPr/>
          <a:lstStyle/>
          <a:p>
            <a:r>
              <a:rPr lang="en-US" sz="1600" err="1">
                <a:latin typeface="Arial" panose="020B0604020202020204" pitchFamily="34" charset="0"/>
                <a:cs typeface="Arial" panose="020B0604020202020204" pitchFamily="34" charset="0"/>
              </a:rPr>
              <a:t>Kencin</a:t>
            </a:r>
            <a:r>
              <a:rPr lang="en-US" sz="1600">
                <a:latin typeface="Arial" panose="020B0604020202020204" pitchFamily="34" charset="0"/>
                <a:cs typeface="Arial" panose="020B0604020202020204" pitchFamily="34" charset="0"/>
              </a:rPr>
              <a:t> Autry</a:t>
            </a:r>
          </a:p>
        </p:txBody>
      </p:sp>
      <p:sp>
        <p:nvSpPr>
          <p:cNvPr id="5" name="Rectangle 4">
            <a:extLst>
              <a:ext uri="{FF2B5EF4-FFF2-40B4-BE49-F238E27FC236}">
                <a16:creationId xmlns:a16="http://schemas.microsoft.com/office/drawing/2014/main" id="{7BE4D837-EB02-248C-C19F-935B1B2FE409}"/>
              </a:ext>
            </a:extLst>
          </p:cNvPr>
          <p:cNvSpPr/>
          <p:nvPr/>
        </p:nvSpPr>
        <p:spPr>
          <a:xfrm>
            <a:off x="530578" y="2115727"/>
            <a:ext cx="3915362" cy="3068695"/>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Arrow Connector 5">
            <a:extLst>
              <a:ext uri="{FF2B5EF4-FFF2-40B4-BE49-F238E27FC236}">
                <a16:creationId xmlns:a16="http://schemas.microsoft.com/office/drawing/2014/main" id="{4345EA79-551A-C910-BD80-E9D507BD5124}"/>
              </a:ext>
            </a:extLst>
          </p:cNvPr>
          <p:cNvCxnSpPr/>
          <p:nvPr/>
        </p:nvCxnSpPr>
        <p:spPr>
          <a:xfrm flipH="1">
            <a:off x="4457113" y="2569046"/>
            <a:ext cx="2387600" cy="188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FA7F0AA8-CD46-AA6A-2A9E-29C63E0E710F}"/>
              </a:ext>
            </a:extLst>
          </p:cNvPr>
          <p:cNvCxnSpPr/>
          <p:nvPr/>
        </p:nvCxnSpPr>
        <p:spPr>
          <a:xfrm flipH="1">
            <a:off x="6848357" y="2570811"/>
            <a:ext cx="7526" cy="453436"/>
          </a:xfrm>
          <a:prstGeom prst="straightConnector1">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EB05B143-59A2-CB23-1634-FA5FE3B985C3}"/>
              </a:ext>
            </a:extLst>
          </p:cNvPr>
          <p:cNvCxnSpPr/>
          <p:nvPr/>
        </p:nvCxnSpPr>
        <p:spPr>
          <a:xfrm>
            <a:off x="4411722" y="4764498"/>
            <a:ext cx="2447806" cy="20696"/>
          </a:xfrm>
          <a:prstGeom prst="straightConnector1">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DDFA1808-750B-14DC-420C-A0A538C49286}"/>
              </a:ext>
            </a:extLst>
          </p:cNvPr>
          <p:cNvCxnSpPr/>
          <p:nvPr/>
        </p:nvCxnSpPr>
        <p:spPr>
          <a:xfrm flipV="1">
            <a:off x="6850002" y="4213107"/>
            <a:ext cx="1882" cy="562564"/>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 name="Cylinder 10">
            <a:extLst>
              <a:ext uri="{FF2B5EF4-FFF2-40B4-BE49-F238E27FC236}">
                <a16:creationId xmlns:a16="http://schemas.microsoft.com/office/drawing/2014/main" id="{ACBDB4C0-56ED-8078-80FF-0CCCC5A32650}"/>
              </a:ext>
            </a:extLst>
          </p:cNvPr>
          <p:cNvSpPr/>
          <p:nvPr/>
        </p:nvSpPr>
        <p:spPr>
          <a:xfrm>
            <a:off x="6400212" y="3017892"/>
            <a:ext cx="895586" cy="1253781"/>
          </a:xfrm>
          <a:prstGeom prst="can">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Arrow Connector 11">
            <a:extLst>
              <a:ext uri="{FF2B5EF4-FFF2-40B4-BE49-F238E27FC236}">
                <a16:creationId xmlns:a16="http://schemas.microsoft.com/office/drawing/2014/main" id="{0C5189FA-07DA-E555-E34E-B2B5BC150119}"/>
              </a:ext>
            </a:extLst>
          </p:cNvPr>
          <p:cNvCxnSpPr/>
          <p:nvPr/>
        </p:nvCxnSpPr>
        <p:spPr>
          <a:xfrm flipH="1" flipV="1">
            <a:off x="7316376" y="3642784"/>
            <a:ext cx="1155230" cy="752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FEBCB135-F4F0-8EF1-7562-D74C99DB0960}"/>
              </a:ext>
            </a:extLst>
          </p:cNvPr>
          <p:cNvCxnSpPr/>
          <p:nvPr/>
        </p:nvCxnSpPr>
        <p:spPr>
          <a:xfrm>
            <a:off x="5669962" y="2250368"/>
            <a:ext cx="1882" cy="321735"/>
          </a:xfrm>
          <a:prstGeom prst="straightConnector1">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2D04AED4-BD18-061A-D0BC-7B7F43B14A2A}"/>
              </a:ext>
            </a:extLst>
          </p:cNvPr>
          <p:cNvCxnSpPr/>
          <p:nvPr/>
        </p:nvCxnSpPr>
        <p:spPr>
          <a:xfrm>
            <a:off x="5671725" y="4782725"/>
            <a:ext cx="1882" cy="340550"/>
          </a:xfrm>
          <a:prstGeom prst="straightConnector1">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0AD9D01A-ABF1-01B4-6F12-D7809ADC2972}"/>
              </a:ext>
            </a:extLst>
          </p:cNvPr>
          <p:cNvCxnSpPr/>
          <p:nvPr/>
        </p:nvCxnSpPr>
        <p:spPr>
          <a:xfrm>
            <a:off x="5626453" y="2244489"/>
            <a:ext cx="1281287" cy="1129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C80A48F0-2066-869E-63CD-14A9095822E6}"/>
              </a:ext>
            </a:extLst>
          </p:cNvPr>
          <p:cNvCxnSpPr/>
          <p:nvPr/>
        </p:nvCxnSpPr>
        <p:spPr>
          <a:xfrm>
            <a:off x="5656438" y="5124920"/>
            <a:ext cx="1215437" cy="20697"/>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7" name="Cylinder 16">
            <a:extLst>
              <a:ext uri="{FF2B5EF4-FFF2-40B4-BE49-F238E27FC236}">
                <a16:creationId xmlns:a16="http://schemas.microsoft.com/office/drawing/2014/main" id="{872068C8-5220-CB52-538C-5ABD81346E2B}"/>
              </a:ext>
            </a:extLst>
          </p:cNvPr>
          <p:cNvSpPr/>
          <p:nvPr/>
        </p:nvSpPr>
        <p:spPr>
          <a:xfrm rot="-5400000">
            <a:off x="7920683" y="3926882"/>
            <a:ext cx="396993" cy="2410893"/>
          </a:xfrm>
          <a:prstGeom prst="can">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Cylinder 17">
            <a:extLst>
              <a:ext uri="{FF2B5EF4-FFF2-40B4-BE49-F238E27FC236}">
                <a16:creationId xmlns:a16="http://schemas.microsoft.com/office/drawing/2014/main" id="{04F5A521-06B3-DCCB-7D6E-39DA414439BD}"/>
              </a:ext>
            </a:extLst>
          </p:cNvPr>
          <p:cNvSpPr/>
          <p:nvPr/>
        </p:nvSpPr>
        <p:spPr>
          <a:xfrm rot="-5400000">
            <a:off x="7884818" y="1040573"/>
            <a:ext cx="434622" cy="2401484"/>
          </a:xfrm>
          <a:prstGeom prst="can">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8EF4F45C-5697-801F-D5CB-BB853203A45F}"/>
              </a:ext>
            </a:extLst>
          </p:cNvPr>
          <p:cNvSpPr txBox="1"/>
          <p:nvPr/>
        </p:nvSpPr>
        <p:spPr>
          <a:xfrm>
            <a:off x="1182981" y="3163963"/>
            <a:ext cx="2610555"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a:solidFill>
                  <a:schemeClr val="bg1"/>
                </a:solidFill>
                <a:latin typeface="+mj-lt"/>
                <a:ea typeface="Calibri"/>
                <a:cs typeface="Calibri"/>
              </a:rPr>
              <a:t>Dialysis Machine</a:t>
            </a:r>
          </a:p>
        </p:txBody>
      </p:sp>
      <p:sp>
        <p:nvSpPr>
          <p:cNvPr id="20" name="TextBox 19">
            <a:extLst>
              <a:ext uri="{FF2B5EF4-FFF2-40B4-BE49-F238E27FC236}">
                <a16:creationId xmlns:a16="http://schemas.microsoft.com/office/drawing/2014/main" id="{67A01920-2EC3-4606-DBBF-FBB41D5A8AC1}"/>
              </a:ext>
            </a:extLst>
          </p:cNvPr>
          <p:cNvSpPr txBox="1"/>
          <p:nvPr/>
        </p:nvSpPr>
        <p:spPr>
          <a:xfrm>
            <a:off x="8365419" y="3173020"/>
            <a:ext cx="2104907"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a:latin typeface="Arial" panose="020B0604020202020204" pitchFamily="34" charset="0"/>
                <a:ea typeface="Calibri"/>
                <a:cs typeface="Arial" panose="020B0604020202020204" pitchFamily="34" charset="0"/>
              </a:rPr>
              <a:t>Water Supply</a:t>
            </a:r>
          </a:p>
        </p:txBody>
      </p:sp>
      <p:sp>
        <p:nvSpPr>
          <p:cNvPr id="21" name="TextBox 20">
            <a:extLst>
              <a:ext uri="{FF2B5EF4-FFF2-40B4-BE49-F238E27FC236}">
                <a16:creationId xmlns:a16="http://schemas.microsoft.com/office/drawing/2014/main" id="{BB6384C7-A1D4-1D16-D1AB-4154B46404CC}"/>
              </a:ext>
            </a:extLst>
          </p:cNvPr>
          <p:cNvSpPr txBox="1"/>
          <p:nvPr/>
        </p:nvSpPr>
        <p:spPr>
          <a:xfrm>
            <a:off x="6792739" y="2046164"/>
            <a:ext cx="262513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solidFill>
                  <a:schemeClr val="bg1"/>
                </a:solidFill>
                <a:latin typeface="Arial" panose="020B0604020202020204" pitchFamily="34" charset="0"/>
                <a:ea typeface="Calibri"/>
                <a:cs typeface="Arial" panose="020B0604020202020204" pitchFamily="34" charset="0"/>
              </a:rPr>
              <a:t>Ultra-Pure Runoff</a:t>
            </a:r>
            <a:endParaRPr lang="en-US">
              <a:latin typeface="Arial" panose="020B0604020202020204" pitchFamily="34" charset="0"/>
              <a:cs typeface="Arial" panose="020B0604020202020204" pitchFamily="34" charset="0"/>
            </a:endParaRPr>
          </a:p>
        </p:txBody>
      </p:sp>
      <p:sp>
        <p:nvSpPr>
          <p:cNvPr id="22" name="TextBox 21">
            <a:extLst>
              <a:ext uri="{FF2B5EF4-FFF2-40B4-BE49-F238E27FC236}">
                <a16:creationId xmlns:a16="http://schemas.microsoft.com/office/drawing/2014/main" id="{B691B7D2-9B0B-10EE-7D27-35CDBB370B2A}"/>
              </a:ext>
            </a:extLst>
          </p:cNvPr>
          <p:cNvSpPr txBox="1"/>
          <p:nvPr/>
        </p:nvSpPr>
        <p:spPr>
          <a:xfrm>
            <a:off x="7180204" y="4953000"/>
            <a:ext cx="198731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solidFill>
                  <a:schemeClr val="bg1"/>
                </a:solidFill>
                <a:latin typeface="Arial" panose="020B0604020202020204" pitchFamily="34" charset="0"/>
                <a:ea typeface="Calibri"/>
                <a:cs typeface="Arial" panose="020B0604020202020204" pitchFamily="34" charset="0"/>
              </a:rPr>
              <a:t>Dialysate Runoff </a:t>
            </a:r>
            <a:endParaRPr lang="en-US">
              <a:latin typeface="Arial" panose="020B0604020202020204" pitchFamily="34" charset="0"/>
              <a:cs typeface="Arial" panose="020B0604020202020204" pitchFamily="34" charset="0"/>
            </a:endParaRPr>
          </a:p>
        </p:txBody>
      </p:sp>
      <p:sp>
        <p:nvSpPr>
          <p:cNvPr id="23" name="TextBox 22">
            <a:extLst>
              <a:ext uri="{FF2B5EF4-FFF2-40B4-BE49-F238E27FC236}">
                <a16:creationId xmlns:a16="http://schemas.microsoft.com/office/drawing/2014/main" id="{B4A29E38-7297-C8CE-AF0B-17A816047A3B}"/>
              </a:ext>
            </a:extLst>
          </p:cNvPr>
          <p:cNvSpPr txBox="1"/>
          <p:nvPr/>
        </p:nvSpPr>
        <p:spPr>
          <a:xfrm>
            <a:off x="6437782" y="3504802"/>
            <a:ext cx="843491" cy="4308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200">
                <a:solidFill>
                  <a:schemeClr val="bg1"/>
                </a:solidFill>
                <a:latin typeface="Arial" panose="020B0604020202020204" pitchFamily="34" charset="0"/>
                <a:ea typeface="Calibri"/>
                <a:cs typeface="Arial" panose="020B0604020202020204" pitchFamily="34" charset="0"/>
              </a:rPr>
              <a:t>Filter</a:t>
            </a:r>
            <a:endParaRPr lang="en-US" sz="2200">
              <a:latin typeface="Arial" panose="020B0604020202020204" pitchFamily="34" charset="0"/>
              <a:ea typeface="Calibri"/>
              <a:cs typeface="Arial" panose="020B0604020202020204" pitchFamily="34" charset="0"/>
            </a:endParaRPr>
          </a:p>
        </p:txBody>
      </p:sp>
      <p:sp>
        <p:nvSpPr>
          <p:cNvPr id="24" name="Flowchart: Connector 23">
            <a:extLst>
              <a:ext uri="{FF2B5EF4-FFF2-40B4-BE49-F238E27FC236}">
                <a16:creationId xmlns:a16="http://schemas.microsoft.com/office/drawing/2014/main" id="{367DC6EB-5EA0-525E-6B89-7D24D0C3283F}"/>
              </a:ext>
            </a:extLst>
          </p:cNvPr>
          <p:cNvSpPr/>
          <p:nvPr/>
        </p:nvSpPr>
        <p:spPr>
          <a:xfrm>
            <a:off x="6171965" y="2573631"/>
            <a:ext cx="457200" cy="457200"/>
          </a:xfrm>
          <a:prstGeom prst="flowChartConnector">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lowchart: Connector 24">
            <a:extLst>
              <a:ext uri="{FF2B5EF4-FFF2-40B4-BE49-F238E27FC236}">
                <a16:creationId xmlns:a16="http://schemas.microsoft.com/office/drawing/2014/main" id="{7BDC7D7C-1A42-D63A-61A9-B18DF87292C2}"/>
              </a:ext>
            </a:extLst>
          </p:cNvPr>
          <p:cNvSpPr/>
          <p:nvPr/>
        </p:nvSpPr>
        <p:spPr>
          <a:xfrm>
            <a:off x="6173729" y="4325173"/>
            <a:ext cx="457200" cy="457200"/>
          </a:xfrm>
          <a:prstGeom prst="flowChartConnector">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34116225"/>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A0391A1F-4298-FB32-256F-8D3E2F6BC565}"/>
              </a:ext>
            </a:extLst>
          </p:cNvPr>
          <p:cNvSpPr>
            <a:spLocks noGrp="1"/>
          </p:cNvSpPr>
          <p:nvPr>
            <p:ph type="ftr" sz="quarter" idx="11"/>
          </p:nvPr>
        </p:nvSpPr>
        <p:spPr/>
        <p:txBody>
          <a:bodyPr/>
          <a:lstStyle/>
          <a:p>
            <a:endParaRPr lang="en-US"/>
          </a:p>
        </p:txBody>
      </p:sp>
      <p:sp>
        <p:nvSpPr>
          <p:cNvPr id="3" name="Slide Number Placeholder 2">
            <a:extLst>
              <a:ext uri="{FF2B5EF4-FFF2-40B4-BE49-F238E27FC236}">
                <a16:creationId xmlns:a16="http://schemas.microsoft.com/office/drawing/2014/main" id="{0E4234E7-CBBC-26BF-4FFC-5E2C4B8ED61A}"/>
              </a:ext>
            </a:extLst>
          </p:cNvPr>
          <p:cNvSpPr>
            <a:spLocks noGrp="1"/>
          </p:cNvSpPr>
          <p:nvPr>
            <p:ph type="sldNum" sz="quarter" idx="12"/>
          </p:nvPr>
        </p:nvSpPr>
        <p:spPr/>
        <p:txBody>
          <a:bodyPr/>
          <a:lstStyle/>
          <a:p>
            <a:fld id="{A5AEF524-62EC-C340-82A1-9F47B6C43E55}" type="slidenum">
              <a:rPr lang="en-US" smtClean="0"/>
              <a:t>41</a:t>
            </a:fld>
            <a:endParaRPr lang="en-US"/>
          </a:p>
        </p:txBody>
      </p:sp>
      <p:sp>
        <p:nvSpPr>
          <p:cNvPr id="4" name="Text Placeholder 3">
            <a:extLst>
              <a:ext uri="{FF2B5EF4-FFF2-40B4-BE49-F238E27FC236}">
                <a16:creationId xmlns:a16="http://schemas.microsoft.com/office/drawing/2014/main" id="{FDBACF6D-2061-30E9-EEE9-305091A00C69}"/>
              </a:ext>
            </a:extLst>
          </p:cNvPr>
          <p:cNvSpPr>
            <a:spLocks noGrp="1"/>
          </p:cNvSpPr>
          <p:nvPr>
            <p:ph type="body" sz="quarter" idx="13"/>
          </p:nvPr>
        </p:nvSpPr>
        <p:spPr>
          <a:xfrm>
            <a:off x="10668340" y="0"/>
            <a:ext cx="1521619" cy="523194"/>
          </a:xfrm>
        </p:spPr>
        <p:txBody>
          <a:bodyPr vert="horz" lIns="0" tIns="0" rIns="0" bIns="0" rtlCol="0" anchor="t">
            <a:noAutofit/>
          </a:bodyPr>
          <a:lstStyle/>
          <a:p>
            <a:r>
              <a:rPr lang="en-US" sz="1600">
                <a:latin typeface="Arial"/>
                <a:cs typeface="Calibri"/>
              </a:rPr>
              <a:t>Timothy Norman</a:t>
            </a:r>
            <a:endParaRPr lang="en-US" sz="1600">
              <a:latin typeface="Arial"/>
              <a:cs typeface="Arial"/>
            </a:endParaRPr>
          </a:p>
        </p:txBody>
      </p:sp>
      <p:sp>
        <p:nvSpPr>
          <p:cNvPr id="5" name="Content Placeholder 1">
            <a:extLst>
              <a:ext uri="{FF2B5EF4-FFF2-40B4-BE49-F238E27FC236}">
                <a16:creationId xmlns:a16="http://schemas.microsoft.com/office/drawing/2014/main" id="{46BDB471-47E1-2E10-BDA1-AB66474C9ED8}"/>
              </a:ext>
            </a:extLst>
          </p:cNvPr>
          <p:cNvSpPr txBox="1">
            <a:spLocks/>
          </p:cNvSpPr>
          <p:nvPr/>
        </p:nvSpPr>
        <p:spPr>
          <a:xfrm>
            <a:off x="533400" y="1825625"/>
            <a:ext cx="9601200" cy="4346575"/>
          </a:xfrm>
          <a:prstGeom prst="rect">
            <a:avLst/>
          </a:prstGeom>
        </p:spPr>
        <p:txBody>
          <a:bodyPr vert="horz" lIns="0" tIns="0" rIns="0" bIns="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atin typeface="Arial" panose="020B0604020202020204" pitchFamily="34" charset="0"/>
                <a:cs typeface="Arial" panose="020B0604020202020204" pitchFamily="34" charset="0"/>
              </a:rPr>
              <a:t>Hospitals and Medical Care Facilities</a:t>
            </a:r>
          </a:p>
          <a:p>
            <a:r>
              <a:rPr lang="en-US">
                <a:latin typeface="Arial" panose="020B0604020202020204" pitchFamily="34" charset="0"/>
                <a:cs typeface="Arial" panose="020B0604020202020204" pitchFamily="34" charset="0"/>
              </a:rPr>
              <a:t>At-home patients</a:t>
            </a:r>
          </a:p>
          <a:p>
            <a:pPr marL="0" indent="0">
              <a:buFont typeface="Arial" panose="020B0604020202020204" pitchFamily="34" charset="0"/>
              <a:buNone/>
            </a:pPr>
            <a:endParaRPr lang="en-US">
              <a:cs typeface="Calibri"/>
            </a:endParaRPr>
          </a:p>
        </p:txBody>
      </p:sp>
      <p:sp>
        <p:nvSpPr>
          <p:cNvPr id="6" name="Slide Number Placeholder 3">
            <a:extLst>
              <a:ext uri="{FF2B5EF4-FFF2-40B4-BE49-F238E27FC236}">
                <a16:creationId xmlns:a16="http://schemas.microsoft.com/office/drawing/2014/main" id="{0D30707C-CFF0-2F03-031A-6A9897F3AEB4}"/>
              </a:ext>
            </a:extLst>
          </p:cNvPr>
          <p:cNvSpPr txBox="1">
            <a:spLocks/>
          </p:cNvSpPr>
          <p:nvPr/>
        </p:nvSpPr>
        <p:spPr>
          <a:xfrm>
            <a:off x="4960614" y="6377940"/>
            <a:ext cx="731520" cy="274320"/>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5AEF524-62EC-C340-82A1-9F47B6C43E55}" type="slidenum">
              <a:rPr lang="en-US" smtClean="0"/>
              <a:pPr/>
              <a:t>41</a:t>
            </a:fld>
            <a:endParaRPr lang="en-US"/>
          </a:p>
        </p:txBody>
      </p:sp>
      <p:sp>
        <p:nvSpPr>
          <p:cNvPr id="7" name="Title 4">
            <a:extLst>
              <a:ext uri="{FF2B5EF4-FFF2-40B4-BE49-F238E27FC236}">
                <a16:creationId xmlns:a16="http://schemas.microsoft.com/office/drawing/2014/main" id="{DA5CF3A8-CDA4-8CE4-BC65-A9715808DB31}"/>
              </a:ext>
            </a:extLst>
          </p:cNvPr>
          <p:cNvSpPr txBox="1">
            <a:spLocks/>
          </p:cNvSpPr>
          <p:nvPr/>
        </p:nvSpPr>
        <p:spPr>
          <a:xfrm>
            <a:off x="533400" y="457200"/>
            <a:ext cx="9601200" cy="960276"/>
          </a:xfrm>
          <a:prstGeom prst="rect">
            <a:avLst/>
          </a:prstGeom>
        </p:spPr>
        <p:txBody>
          <a:bodyPr lIns="0" tIns="0" rIns="0" bIns="0" anchor="b"/>
          <a:lstStyle>
            <a:lvl1pPr marL="0" indent="0" algn="l" defTabSz="914400" rtl="0" eaLnBrk="1" latinLnBrk="0" hangingPunct="1">
              <a:lnSpc>
                <a:spcPct val="90000"/>
              </a:lnSpc>
              <a:spcBef>
                <a:spcPts val="1000"/>
              </a:spcBef>
              <a:buFont typeface="Arial" panose="020B0604020202020204" pitchFamily="34" charset="0"/>
              <a:buNone/>
              <a:defRPr lang="en-US" sz="4000" b="1" kern="1200" dirty="0">
                <a:solidFill>
                  <a:schemeClr val="tx2"/>
                </a:solidFill>
                <a:latin typeface="+mj-lt"/>
                <a:ea typeface="+mn-ea"/>
                <a:cs typeface="+mj-cs"/>
              </a:defRPr>
            </a:lvl1pPr>
          </a:lstStyle>
          <a:p>
            <a:r>
              <a:rPr lang="en-US"/>
              <a:t>Primary Markets</a:t>
            </a:r>
          </a:p>
        </p:txBody>
      </p:sp>
      <p:pic>
        <p:nvPicPr>
          <p:cNvPr id="8" name="Picture 2" descr="Hospitals">
            <a:extLst>
              <a:ext uri="{FF2B5EF4-FFF2-40B4-BE49-F238E27FC236}">
                <a16:creationId xmlns:a16="http://schemas.microsoft.com/office/drawing/2014/main" id="{889E30E4-272D-B7F4-6D21-0CCD6B2539BB}"/>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38813" y="3512578"/>
            <a:ext cx="4791131" cy="265758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Dialysis: Types, How It Works, Procedure &amp; Side Effects">
            <a:extLst>
              <a:ext uri="{FF2B5EF4-FFF2-40B4-BE49-F238E27FC236}">
                <a16:creationId xmlns:a16="http://schemas.microsoft.com/office/drawing/2014/main" id="{6B2016B4-E95C-65B5-2967-55EDF9515DD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62546" y="3511067"/>
            <a:ext cx="4670146" cy="26526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986951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2D9178D-3306-BB69-AA81-7BCA4388AF3E}"/>
              </a:ext>
            </a:extLst>
          </p:cNvPr>
          <p:cNvSpPr>
            <a:spLocks noGrp="1"/>
          </p:cNvSpPr>
          <p:nvPr>
            <p:ph type="ftr" sz="quarter" idx="11"/>
          </p:nvPr>
        </p:nvSpPr>
        <p:spPr/>
        <p:txBody>
          <a:bodyPr/>
          <a:lstStyle/>
          <a:p>
            <a:endParaRPr lang="en-US"/>
          </a:p>
        </p:txBody>
      </p:sp>
      <p:sp>
        <p:nvSpPr>
          <p:cNvPr id="3" name="Slide Number Placeholder 2">
            <a:extLst>
              <a:ext uri="{FF2B5EF4-FFF2-40B4-BE49-F238E27FC236}">
                <a16:creationId xmlns:a16="http://schemas.microsoft.com/office/drawing/2014/main" id="{09A5EA4B-D8EB-EFDC-4397-F6F63F7FD76A}"/>
              </a:ext>
            </a:extLst>
          </p:cNvPr>
          <p:cNvSpPr>
            <a:spLocks noGrp="1"/>
          </p:cNvSpPr>
          <p:nvPr>
            <p:ph type="sldNum" sz="quarter" idx="12"/>
          </p:nvPr>
        </p:nvSpPr>
        <p:spPr/>
        <p:txBody>
          <a:bodyPr/>
          <a:lstStyle/>
          <a:p>
            <a:fld id="{A5AEF524-62EC-C340-82A1-9F47B6C43E55}" type="slidenum">
              <a:rPr lang="en-US" smtClean="0"/>
              <a:t>42</a:t>
            </a:fld>
            <a:endParaRPr lang="en-US"/>
          </a:p>
        </p:txBody>
      </p:sp>
      <p:sp>
        <p:nvSpPr>
          <p:cNvPr id="5" name="Content Placeholder 1">
            <a:extLst>
              <a:ext uri="{FF2B5EF4-FFF2-40B4-BE49-F238E27FC236}">
                <a16:creationId xmlns:a16="http://schemas.microsoft.com/office/drawing/2014/main" id="{85107468-29A5-0BD0-B9CC-DA0FB548EC46}"/>
              </a:ext>
            </a:extLst>
          </p:cNvPr>
          <p:cNvSpPr txBox="1">
            <a:spLocks/>
          </p:cNvSpPr>
          <p:nvPr/>
        </p:nvSpPr>
        <p:spPr>
          <a:xfrm>
            <a:off x="533400" y="1825625"/>
            <a:ext cx="9601200" cy="4346575"/>
          </a:xfrm>
          <a:prstGeom prst="rect">
            <a:avLst/>
          </a:prstGeom>
        </p:spPr>
        <p:txBody>
          <a:bodyPr vert="horz" lIns="0" tIns="0" rIns="0" bIns="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atin typeface="Arial" panose="020B0604020202020204" pitchFamily="34" charset="0"/>
                <a:cs typeface="Arial" panose="020B0604020202020204" pitchFamily="34" charset="0"/>
              </a:rPr>
              <a:t>Nursing and Retirement Care</a:t>
            </a:r>
          </a:p>
          <a:p>
            <a:r>
              <a:rPr lang="en-US">
                <a:latin typeface="Arial" panose="020B0604020202020204" pitchFamily="34" charset="0"/>
                <a:cs typeface="Arial" panose="020B0604020202020204" pitchFamily="34" charset="0"/>
              </a:rPr>
              <a:t>Pharmaceuticals</a:t>
            </a:r>
          </a:p>
          <a:p>
            <a:r>
              <a:rPr lang="en-US">
                <a:latin typeface="Arial" panose="020B0604020202020204" pitchFamily="34" charset="0"/>
                <a:cs typeface="Arial" panose="020B0604020202020204" pitchFamily="34" charset="0"/>
              </a:rPr>
              <a:t>City Water Treatment</a:t>
            </a:r>
          </a:p>
          <a:p>
            <a:r>
              <a:rPr lang="en-US">
                <a:latin typeface="Arial" panose="020B0604020202020204" pitchFamily="34" charset="0"/>
                <a:cs typeface="Arial" panose="020B0604020202020204" pitchFamily="34" charset="0"/>
              </a:rPr>
              <a:t>Food Manufacturing</a:t>
            </a:r>
          </a:p>
          <a:p>
            <a:pPr marL="0" indent="0">
              <a:buFont typeface="Arial" panose="020B0604020202020204" pitchFamily="34" charset="0"/>
              <a:buNone/>
            </a:pPr>
            <a:endParaRPr lang="en-US">
              <a:cs typeface="Calibri"/>
            </a:endParaRPr>
          </a:p>
        </p:txBody>
      </p:sp>
      <p:sp>
        <p:nvSpPr>
          <p:cNvPr id="6" name="Slide Number Placeholder 3">
            <a:extLst>
              <a:ext uri="{FF2B5EF4-FFF2-40B4-BE49-F238E27FC236}">
                <a16:creationId xmlns:a16="http://schemas.microsoft.com/office/drawing/2014/main" id="{31319F10-658B-CC78-E742-E2C3DD9DBED7}"/>
              </a:ext>
            </a:extLst>
          </p:cNvPr>
          <p:cNvSpPr txBox="1">
            <a:spLocks/>
          </p:cNvSpPr>
          <p:nvPr/>
        </p:nvSpPr>
        <p:spPr>
          <a:xfrm>
            <a:off x="4960614" y="6377940"/>
            <a:ext cx="731520" cy="274320"/>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5AEF524-62EC-C340-82A1-9F47B6C43E55}" type="slidenum">
              <a:rPr lang="en-US" smtClean="0"/>
              <a:pPr/>
              <a:t>42</a:t>
            </a:fld>
            <a:endParaRPr lang="en-US"/>
          </a:p>
        </p:txBody>
      </p:sp>
      <p:sp>
        <p:nvSpPr>
          <p:cNvPr id="7" name="Title 4">
            <a:extLst>
              <a:ext uri="{FF2B5EF4-FFF2-40B4-BE49-F238E27FC236}">
                <a16:creationId xmlns:a16="http://schemas.microsoft.com/office/drawing/2014/main" id="{88CDB616-0C15-6B5D-93F7-19DD3D12461E}"/>
              </a:ext>
            </a:extLst>
          </p:cNvPr>
          <p:cNvSpPr txBox="1">
            <a:spLocks/>
          </p:cNvSpPr>
          <p:nvPr/>
        </p:nvSpPr>
        <p:spPr>
          <a:xfrm>
            <a:off x="533400" y="457200"/>
            <a:ext cx="9601200" cy="960276"/>
          </a:xfrm>
          <a:prstGeom prst="rect">
            <a:avLst/>
          </a:prstGeom>
        </p:spPr>
        <p:txBody>
          <a:bodyPr lIns="0" tIns="0" rIns="0" bIns="0" anchor="b"/>
          <a:lstStyle>
            <a:lvl1pPr marL="0" indent="0" algn="l" defTabSz="914400" rtl="0" eaLnBrk="1" latinLnBrk="0" hangingPunct="1">
              <a:lnSpc>
                <a:spcPct val="90000"/>
              </a:lnSpc>
              <a:spcBef>
                <a:spcPts val="1000"/>
              </a:spcBef>
              <a:buFont typeface="Arial" panose="020B0604020202020204" pitchFamily="34" charset="0"/>
              <a:buNone/>
              <a:defRPr lang="en-US" sz="4000" b="1" kern="1200" dirty="0">
                <a:solidFill>
                  <a:schemeClr val="tx2"/>
                </a:solidFill>
                <a:latin typeface="+mj-lt"/>
                <a:ea typeface="+mn-ea"/>
                <a:cs typeface="+mj-cs"/>
              </a:defRPr>
            </a:lvl1pPr>
          </a:lstStyle>
          <a:p>
            <a:r>
              <a:rPr lang="en-US"/>
              <a:t>Secondary Markets</a:t>
            </a:r>
          </a:p>
        </p:txBody>
      </p:sp>
      <p:pic>
        <p:nvPicPr>
          <p:cNvPr id="8" name="Picture 7" descr="An Urgent Call to Revive the U.S. Pharmaceuticals Supply Chain |  SupplyChainBrain">
            <a:extLst>
              <a:ext uri="{FF2B5EF4-FFF2-40B4-BE49-F238E27FC236}">
                <a16:creationId xmlns:a16="http://schemas.microsoft.com/office/drawing/2014/main" id="{38DA0F4E-5A33-359C-8E11-8D8ADF1D4534}"/>
              </a:ext>
            </a:extLst>
          </p:cNvPr>
          <p:cNvPicPr>
            <a:picLocks noChangeAspect="1"/>
          </p:cNvPicPr>
          <p:nvPr/>
        </p:nvPicPr>
        <p:blipFill>
          <a:blip r:embed="rId2"/>
          <a:stretch>
            <a:fillRect/>
          </a:stretch>
        </p:blipFill>
        <p:spPr>
          <a:xfrm>
            <a:off x="5994400" y="347473"/>
            <a:ext cx="4642153" cy="3090861"/>
          </a:xfrm>
          <a:prstGeom prst="rect">
            <a:avLst/>
          </a:prstGeom>
        </p:spPr>
      </p:pic>
      <p:pic>
        <p:nvPicPr>
          <p:cNvPr id="9" name="Picture 8" descr="A water tower with trees and a road in the background&#10;&#10;Description automatically generated">
            <a:extLst>
              <a:ext uri="{FF2B5EF4-FFF2-40B4-BE49-F238E27FC236}">
                <a16:creationId xmlns:a16="http://schemas.microsoft.com/office/drawing/2014/main" id="{F6A2BD8A-EB29-7504-9C15-BF5A1A10B8D7}"/>
              </a:ext>
            </a:extLst>
          </p:cNvPr>
          <p:cNvPicPr>
            <a:picLocks noChangeAspect="1"/>
          </p:cNvPicPr>
          <p:nvPr/>
        </p:nvPicPr>
        <p:blipFill>
          <a:blip r:embed="rId3"/>
          <a:stretch>
            <a:fillRect/>
          </a:stretch>
        </p:blipFill>
        <p:spPr>
          <a:xfrm>
            <a:off x="5989561" y="3795849"/>
            <a:ext cx="4642153" cy="2427346"/>
          </a:xfrm>
          <a:prstGeom prst="rect">
            <a:avLst/>
          </a:prstGeom>
        </p:spPr>
      </p:pic>
      <p:sp>
        <p:nvSpPr>
          <p:cNvPr id="11" name="Text Placeholder 3">
            <a:extLst>
              <a:ext uri="{FF2B5EF4-FFF2-40B4-BE49-F238E27FC236}">
                <a16:creationId xmlns:a16="http://schemas.microsoft.com/office/drawing/2014/main" id="{71E01DA2-BF1D-4050-E93C-17DB608B83F3}"/>
              </a:ext>
            </a:extLst>
          </p:cNvPr>
          <p:cNvSpPr txBox="1">
            <a:spLocks/>
          </p:cNvSpPr>
          <p:nvPr/>
        </p:nvSpPr>
        <p:spPr>
          <a:xfrm>
            <a:off x="10668340" y="0"/>
            <a:ext cx="1521619" cy="523194"/>
          </a:xfrm>
          <a:prstGeom prst="rect">
            <a:avLst/>
          </a:prstGeom>
        </p:spPr>
        <p:txBody>
          <a:bodyPr vert="horz" lIns="0" tIns="0" rIns="0" bIns="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a:latin typeface="Arial"/>
                <a:cs typeface="Calibri"/>
              </a:rPr>
              <a:t>Timothy Norman</a:t>
            </a:r>
            <a:endParaRPr lang="en-US" sz="1600">
              <a:latin typeface="Arial"/>
              <a:cs typeface="Arial"/>
            </a:endParaRPr>
          </a:p>
        </p:txBody>
      </p:sp>
    </p:spTree>
    <p:extLst>
      <p:ext uri="{BB962C8B-B14F-4D97-AF65-F5344CB8AC3E}">
        <p14:creationId xmlns:p14="http://schemas.microsoft.com/office/powerpoint/2010/main" val="239306277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439E030-1788-7715-6ACD-09B263F48D80}"/>
              </a:ext>
            </a:extLst>
          </p:cNvPr>
          <p:cNvSpPr>
            <a:spLocks noGrp="1"/>
          </p:cNvSpPr>
          <p:nvPr>
            <p:ph type="sldNum" sz="quarter" idx="10"/>
          </p:nvPr>
        </p:nvSpPr>
        <p:spPr/>
        <p:txBody>
          <a:bodyPr/>
          <a:lstStyle/>
          <a:p>
            <a:fld id="{72E20F18-833A-4542-A439-FC39BC210022}" type="slidenum">
              <a:rPr lang="en-US" smtClean="0"/>
              <a:pPr/>
              <a:t>43</a:t>
            </a:fld>
            <a:endParaRPr lang="en-US"/>
          </a:p>
        </p:txBody>
      </p:sp>
      <p:sp>
        <p:nvSpPr>
          <p:cNvPr id="4" name="Footer Placeholder 3">
            <a:extLst>
              <a:ext uri="{FF2B5EF4-FFF2-40B4-BE49-F238E27FC236}">
                <a16:creationId xmlns:a16="http://schemas.microsoft.com/office/drawing/2014/main" id="{13A51AAB-5508-1A61-EBC7-DC8A88A19EC9}"/>
              </a:ext>
            </a:extLst>
          </p:cNvPr>
          <p:cNvSpPr>
            <a:spLocks noGrp="1"/>
          </p:cNvSpPr>
          <p:nvPr>
            <p:ph type="ftr" sz="quarter" idx="11"/>
          </p:nvPr>
        </p:nvSpPr>
        <p:spPr/>
        <p:txBody>
          <a:bodyPr/>
          <a:lstStyle/>
          <a:p>
            <a:endParaRPr lang="en-US"/>
          </a:p>
        </p:txBody>
      </p:sp>
      <p:sp>
        <p:nvSpPr>
          <p:cNvPr id="7" name="Text Placeholder 6">
            <a:extLst>
              <a:ext uri="{FF2B5EF4-FFF2-40B4-BE49-F238E27FC236}">
                <a16:creationId xmlns:a16="http://schemas.microsoft.com/office/drawing/2014/main" id="{88C7B231-C3CA-CB62-7B8C-FC5998FEB8E5}"/>
              </a:ext>
            </a:extLst>
          </p:cNvPr>
          <p:cNvSpPr>
            <a:spLocks noGrp="1"/>
          </p:cNvSpPr>
          <p:nvPr>
            <p:ph type="body" sz="quarter" idx="15"/>
          </p:nvPr>
        </p:nvSpPr>
        <p:spPr/>
        <p:txBody>
          <a:bodyPr/>
          <a:lstStyle/>
          <a:p>
            <a:endParaRPr lang="en-US"/>
          </a:p>
        </p:txBody>
      </p:sp>
      <p:pic>
        <p:nvPicPr>
          <p:cNvPr id="9" name="Picture 8" descr="A white rectangular object with buttons and dials&#10;&#10;Description automatically generated">
            <a:extLst>
              <a:ext uri="{FF2B5EF4-FFF2-40B4-BE49-F238E27FC236}">
                <a16:creationId xmlns:a16="http://schemas.microsoft.com/office/drawing/2014/main" id="{DB9596C6-C515-51DC-65FC-B18BB9610FC3}"/>
              </a:ext>
            </a:extLst>
          </p:cNvPr>
          <p:cNvPicPr>
            <a:picLocks noChangeAspect="1"/>
          </p:cNvPicPr>
          <p:nvPr/>
        </p:nvPicPr>
        <p:blipFill rotWithShape="1">
          <a:blip r:embed="rId2"/>
          <a:srcRect l="18582" t="4138" r="17663" b="6667"/>
          <a:stretch/>
        </p:blipFill>
        <p:spPr>
          <a:xfrm>
            <a:off x="6738941" y="1475912"/>
            <a:ext cx="1235886" cy="1729052"/>
          </a:xfrm>
          <a:prstGeom prst="rect">
            <a:avLst/>
          </a:prstGeom>
        </p:spPr>
      </p:pic>
      <p:pic>
        <p:nvPicPr>
          <p:cNvPr id="11" name="Picture 10" descr="A couple of white plastic containers&#10;&#10;Description automatically generated">
            <a:extLst>
              <a:ext uri="{FF2B5EF4-FFF2-40B4-BE49-F238E27FC236}">
                <a16:creationId xmlns:a16="http://schemas.microsoft.com/office/drawing/2014/main" id="{730260F0-2D51-2333-CBAE-B2BE3EAAB53A}"/>
              </a:ext>
            </a:extLst>
          </p:cNvPr>
          <p:cNvPicPr>
            <a:picLocks noChangeAspect="1"/>
          </p:cNvPicPr>
          <p:nvPr/>
        </p:nvPicPr>
        <p:blipFill rotWithShape="1">
          <a:blip r:embed="rId3"/>
          <a:srcRect l="47241" t="14804" r="1448" b="16758"/>
          <a:stretch/>
        </p:blipFill>
        <p:spPr>
          <a:xfrm>
            <a:off x="5080080" y="5118722"/>
            <a:ext cx="883921" cy="1178989"/>
          </a:xfrm>
          <a:prstGeom prst="rect">
            <a:avLst/>
          </a:prstGeom>
          <a:solidFill>
            <a:schemeClr val="bg1"/>
          </a:solidFill>
        </p:spPr>
      </p:pic>
      <p:pic>
        <p:nvPicPr>
          <p:cNvPr id="20" name="Picture 19" descr="A blue and black device with wires&#10;&#10;Description automatically generated">
            <a:extLst>
              <a:ext uri="{FF2B5EF4-FFF2-40B4-BE49-F238E27FC236}">
                <a16:creationId xmlns:a16="http://schemas.microsoft.com/office/drawing/2014/main" id="{0B1F889F-9303-2161-3262-6DA489102979}"/>
              </a:ext>
            </a:extLst>
          </p:cNvPr>
          <p:cNvPicPr>
            <a:picLocks noChangeAspect="1"/>
          </p:cNvPicPr>
          <p:nvPr/>
        </p:nvPicPr>
        <p:blipFill rotWithShape="1">
          <a:blip r:embed="rId4"/>
          <a:srcRect l="9795" t="24609" r="10240" b="14016"/>
          <a:stretch/>
        </p:blipFill>
        <p:spPr>
          <a:xfrm>
            <a:off x="2676562" y="5133504"/>
            <a:ext cx="1026823" cy="788102"/>
          </a:xfrm>
          <a:prstGeom prst="rect">
            <a:avLst/>
          </a:prstGeom>
        </p:spPr>
      </p:pic>
      <p:pic>
        <p:nvPicPr>
          <p:cNvPr id="24" name="Picture 23" descr="A black plastic connector with a nut&#10;&#10;Description automatically generated">
            <a:extLst>
              <a:ext uri="{FF2B5EF4-FFF2-40B4-BE49-F238E27FC236}">
                <a16:creationId xmlns:a16="http://schemas.microsoft.com/office/drawing/2014/main" id="{E995DC81-FEA4-5300-C65A-9B120C0AFC50}"/>
              </a:ext>
            </a:extLst>
          </p:cNvPr>
          <p:cNvPicPr>
            <a:picLocks noChangeAspect="1"/>
          </p:cNvPicPr>
          <p:nvPr/>
        </p:nvPicPr>
        <p:blipFill rotWithShape="1">
          <a:blip r:embed="rId5"/>
          <a:srcRect l="2360" t="6980" r="2664" b="7480"/>
          <a:stretch/>
        </p:blipFill>
        <p:spPr>
          <a:xfrm>
            <a:off x="2416494" y="1524118"/>
            <a:ext cx="457470" cy="412016"/>
          </a:xfrm>
          <a:prstGeom prst="rect">
            <a:avLst/>
          </a:prstGeom>
        </p:spPr>
      </p:pic>
      <p:pic>
        <p:nvPicPr>
          <p:cNvPr id="34" name="Picture 33" descr="A medical equipment on wheels&#10;&#10;Description automatically generated">
            <a:extLst>
              <a:ext uri="{FF2B5EF4-FFF2-40B4-BE49-F238E27FC236}">
                <a16:creationId xmlns:a16="http://schemas.microsoft.com/office/drawing/2014/main" id="{80D191D6-E869-E77C-D15E-ECC8B1D3101B}"/>
              </a:ext>
            </a:extLst>
          </p:cNvPr>
          <p:cNvPicPr>
            <a:picLocks noChangeAspect="1"/>
          </p:cNvPicPr>
          <p:nvPr/>
        </p:nvPicPr>
        <p:blipFill rotWithShape="1">
          <a:blip r:embed="rId6"/>
          <a:srcRect l="33444" t="3000" r="29585" b="5362"/>
          <a:stretch/>
        </p:blipFill>
        <p:spPr>
          <a:xfrm>
            <a:off x="196107" y="828471"/>
            <a:ext cx="1730878" cy="4290251"/>
          </a:xfrm>
          <a:prstGeom prst="rect">
            <a:avLst/>
          </a:prstGeom>
        </p:spPr>
      </p:pic>
      <p:pic>
        <p:nvPicPr>
          <p:cNvPr id="5" name="Picture 4" descr="A couple of white plastic containers&#10;&#10;Description automatically generated">
            <a:extLst>
              <a:ext uri="{FF2B5EF4-FFF2-40B4-BE49-F238E27FC236}">
                <a16:creationId xmlns:a16="http://schemas.microsoft.com/office/drawing/2014/main" id="{A948B57E-078D-3DE1-13E3-3D6E206324BF}"/>
              </a:ext>
            </a:extLst>
          </p:cNvPr>
          <p:cNvPicPr>
            <a:picLocks noChangeAspect="1"/>
          </p:cNvPicPr>
          <p:nvPr/>
        </p:nvPicPr>
        <p:blipFill rotWithShape="1">
          <a:blip r:embed="rId3"/>
          <a:srcRect l="47241" t="14804" r="1448" b="16758"/>
          <a:stretch/>
        </p:blipFill>
        <p:spPr>
          <a:xfrm>
            <a:off x="5194438" y="29221"/>
            <a:ext cx="883921" cy="1178989"/>
          </a:xfrm>
          <a:prstGeom prst="rect">
            <a:avLst/>
          </a:prstGeom>
          <a:solidFill>
            <a:schemeClr val="bg1"/>
          </a:solidFill>
        </p:spPr>
      </p:pic>
      <p:pic>
        <p:nvPicPr>
          <p:cNvPr id="6" name="Picture 5" descr="A couple of white plastic containers&#10;&#10;Description automatically generated">
            <a:extLst>
              <a:ext uri="{FF2B5EF4-FFF2-40B4-BE49-F238E27FC236}">
                <a16:creationId xmlns:a16="http://schemas.microsoft.com/office/drawing/2014/main" id="{5CC9993B-6364-AD0A-AA6A-2F28658CCB1F}"/>
              </a:ext>
            </a:extLst>
          </p:cNvPr>
          <p:cNvPicPr>
            <a:picLocks noChangeAspect="1"/>
          </p:cNvPicPr>
          <p:nvPr/>
        </p:nvPicPr>
        <p:blipFill rotWithShape="1">
          <a:blip r:embed="rId3"/>
          <a:srcRect l="47241" t="14804" r="1448" b="16758"/>
          <a:stretch/>
        </p:blipFill>
        <p:spPr>
          <a:xfrm>
            <a:off x="11189188" y="3810885"/>
            <a:ext cx="883921" cy="1178989"/>
          </a:xfrm>
          <a:prstGeom prst="rect">
            <a:avLst/>
          </a:prstGeom>
          <a:solidFill>
            <a:schemeClr val="bg1"/>
          </a:solidFill>
        </p:spPr>
      </p:pic>
      <p:pic>
        <p:nvPicPr>
          <p:cNvPr id="2" name="Picture 1" descr="A black plastic connector with a nut&#10;&#10;Description automatically generated">
            <a:extLst>
              <a:ext uri="{FF2B5EF4-FFF2-40B4-BE49-F238E27FC236}">
                <a16:creationId xmlns:a16="http://schemas.microsoft.com/office/drawing/2014/main" id="{3EC8BB1D-D031-5803-F4F4-EA2AAD0789B9}"/>
              </a:ext>
            </a:extLst>
          </p:cNvPr>
          <p:cNvPicPr>
            <a:picLocks noChangeAspect="1"/>
          </p:cNvPicPr>
          <p:nvPr/>
        </p:nvPicPr>
        <p:blipFill rotWithShape="1">
          <a:blip r:embed="rId5"/>
          <a:srcRect l="2360" t="6980" r="2664" b="7480"/>
          <a:stretch/>
        </p:blipFill>
        <p:spPr>
          <a:xfrm>
            <a:off x="992866" y="5417486"/>
            <a:ext cx="457470" cy="412016"/>
          </a:xfrm>
          <a:prstGeom prst="rect">
            <a:avLst/>
          </a:prstGeom>
        </p:spPr>
      </p:pic>
      <p:pic>
        <p:nvPicPr>
          <p:cNvPr id="10" name="Picture 9" descr="A black plastic pipe connector&#10;&#10;Description automatically generated with medium confidence">
            <a:extLst>
              <a:ext uri="{FF2B5EF4-FFF2-40B4-BE49-F238E27FC236}">
                <a16:creationId xmlns:a16="http://schemas.microsoft.com/office/drawing/2014/main" id="{8FB554A7-6C85-6E98-BDCC-04637097675E}"/>
              </a:ext>
            </a:extLst>
          </p:cNvPr>
          <p:cNvPicPr>
            <a:picLocks noChangeAspect="1"/>
          </p:cNvPicPr>
          <p:nvPr/>
        </p:nvPicPr>
        <p:blipFill rotWithShape="1">
          <a:blip r:embed="rId7"/>
          <a:srcRect l="18873" t="3684" r="18927" b="5002"/>
          <a:stretch/>
        </p:blipFill>
        <p:spPr>
          <a:xfrm rot="16200000">
            <a:off x="5408258" y="4198726"/>
            <a:ext cx="349866" cy="513634"/>
          </a:xfrm>
          <a:prstGeom prst="rect">
            <a:avLst/>
          </a:prstGeom>
        </p:spPr>
      </p:pic>
      <p:pic>
        <p:nvPicPr>
          <p:cNvPr id="12" name="Picture 11" descr="A black plastic pipe connector&#10;&#10;Description automatically generated with medium confidence">
            <a:extLst>
              <a:ext uri="{FF2B5EF4-FFF2-40B4-BE49-F238E27FC236}">
                <a16:creationId xmlns:a16="http://schemas.microsoft.com/office/drawing/2014/main" id="{FB027CD4-48BC-1956-76F3-57A2636B0803}"/>
              </a:ext>
            </a:extLst>
          </p:cNvPr>
          <p:cNvPicPr>
            <a:picLocks noChangeAspect="1"/>
          </p:cNvPicPr>
          <p:nvPr/>
        </p:nvPicPr>
        <p:blipFill rotWithShape="1">
          <a:blip r:embed="rId7"/>
          <a:srcRect l="18873" t="3684" r="18927" b="5002"/>
          <a:stretch/>
        </p:blipFill>
        <p:spPr>
          <a:xfrm rot="16200000">
            <a:off x="5467215" y="1855217"/>
            <a:ext cx="349866" cy="513634"/>
          </a:xfrm>
          <a:prstGeom prst="rect">
            <a:avLst/>
          </a:prstGeom>
        </p:spPr>
      </p:pic>
      <p:pic>
        <p:nvPicPr>
          <p:cNvPr id="1026" name="Picture 2" descr="Carbon nanotube, multi-walled &amp;gt;98% carbon basis, O.D. × L 6-13&amp;#160;nm × 2.5-20&amp;#160;&amp;#956;m">
            <a:extLst>
              <a:ext uri="{FF2B5EF4-FFF2-40B4-BE49-F238E27FC236}">
                <a16:creationId xmlns:a16="http://schemas.microsoft.com/office/drawing/2014/main" id="{A8CD312C-A555-53C5-DC1C-30D0264ACD6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16200000">
            <a:off x="6667740" y="4194615"/>
            <a:ext cx="1232362" cy="358155"/>
          </a:xfrm>
          <a:prstGeom prst="rect">
            <a:avLst/>
          </a:prstGeom>
          <a:noFill/>
          <a:extLst>
            <a:ext uri="{909E8E84-426E-40DD-AFC4-6F175D3DCCD1}">
              <a14:hiddenFill xmlns:a14="http://schemas.microsoft.com/office/drawing/2010/main">
                <a:solidFill>
                  <a:srgbClr val="FFFFFF"/>
                </a:solidFill>
              </a14:hiddenFill>
            </a:ext>
          </a:extLst>
        </p:spPr>
      </p:pic>
      <p:cxnSp>
        <p:nvCxnSpPr>
          <p:cNvPr id="14" name="Straight Connector 13">
            <a:extLst>
              <a:ext uri="{FF2B5EF4-FFF2-40B4-BE49-F238E27FC236}">
                <a16:creationId xmlns:a16="http://schemas.microsoft.com/office/drawing/2014/main" id="{3D314CA2-8936-4AB4-71A8-0099D24EA061}"/>
              </a:ext>
            </a:extLst>
          </p:cNvPr>
          <p:cNvCxnSpPr>
            <a:cxnSpLocks/>
            <a:stCxn id="5" idx="2"/>
          </p:cNvCxnSpPr>
          <p:nvPr/>
        </p:nvCxnSpPr>
        <p:spPr>
          <a:xfrm flipH="1">
            <a:off x="5453060" y="1208210"/>
            <a:ext cx="183339" cy="727924"/>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1051F0D5-4500-7290-369D-CB3CBC14CC4A}"/>
              </a:ext>
            </a:extLst>
          </p:cNvPr>
          <p:cNvCxnSpPr>
            <a:cxnSpLocks/>
            <a:endCxn id="24" idx="3"/>
          </p:cNvCxnSpPr>
          <p:nvPr/>
        </p:nvCxnSpPr>
        <p:spPr>
          <a:xfrm flipH="1" flipV="1">
            <a:off x="2873964" y="1730126"/>
            <a:ext cx="2511367" cy="556841"/>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2851D98-A66E-E546-33DB-7836DFACA699}"/>
              </a:ext>
            </a:extLst>
          </p:cNvPr>
          <p:cNvCxnSpPr>
            <a:cxnSpLocks/>
            <a:stCxn id="24" idx="1"/>
            <a:endCxn id="34" idx="0"/>
          </p:cNvCxnSpPr>
          <p:nvPr/>
        </p:nvCxnSpPr>
        <p:spPr>
          <a:xfrm flipH="1" flipV="1">
            <a:off x="1061546" y="828471"/>
            <a:ext cx="1354948" cy="901655"/>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B3E5270F-D4F9-A5EE-5F9D-BB0017C4F4A1}"/>
              </a:ext>
            </a:extLst>
          </p:cNvPr>
          <p:cNvCxnSpPr>
            <a:cxnSpLocks/>
            <a:stCxn id="34" idx="2"/>
            <a:endCxn id="2" idx="1"/>
          </p:cNvCxnSpPr>
          <p:nvPr/>
        </p:nvCxnSpPr>
        <p:spPr>
          <a:xfrm flipH="1">
            <a:off x="992866" y="5118722"/>
            <a:ext cx="68680" cy="504772"/>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C616F9A6-5735-D2A0-078D-0F8C63CCEDDB}"/>
              </a:ext>
            </a:extLst>
          </p:cNvPr>
          <p:cNvCxnSpPr>
            <a:cxnSpLocks/>
            <a:stCxn id="2" idx="3"/>
            <a:endCxn id="20" idx="1"/>
          </p:cNvCxnSpPr>
          <p:nvPr/>
        </p:nvCxnSpPr>
        <p:spPr>
          <a:xfrm flipV="1">
            <a:off x="1450336" y="5527555"/>
            <a:ext cx="1226226" cy="95939"/>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E7D3F9E0-86C2-8555-C851-855FE0911281}"/>
              </a:ext>
            </a:extLst>
          </p:cNvPr>
          <p:cNvCxnSpPr>
            <a:cxnSpLocks/>
            <a:stCxn id="20" idx="3"/>
          </p:cNvCxnSpPr>
          <p:nvPr/>
        </p:nvCxnSpPr>
        <p:spPr>
          <a:xfrm flipV="1">
            <a:off x="3703385" y="4299081"/>
            <a:ext cx="1622989" cy="1228474"/>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4F6A494E-D053-99DD-9087-2428AEBAE0CB}"/>
              </a:ext>
            </a:extLst>
          </p:cNvPr>
          <p:cNvCxnSpPr>
            <a:cxnSpLocks/>
            <a:stCxn id="11" idx="0"/>
          </p:cNvCxnSpPr>
          <p:nvPr/>
        </p:nvCxnSpPr>
        <p:spPr>
          <a:xfrm flipH="1" flipV="1">
            <a:off x="5385331" y="4621408"/>
            <a:ext cx="136710" cy="497314"/>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392568D-43E7-6703-9F73-D552E90624FF}"/>
              </a:ext>
            </a:extLst>
          </p:cNvPr>
          <p:cNvCxnSpPr>
            <a:cxnSpLocks/>
            <a:stCxn id="10" idx="2"/>
            <a:endCxn id="1026" idx="1"/>
          </p:cNvCxnSpPr>
          <p:nvPr/>
        </p:nvCxnSpPr>
        <p:spPr>
          <a:xfrm>
            <a:off x="5840008" y="4455543"/>
            <a:ext cx="1443914" cy="534331"/>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25E045F1-1286-9FEE-C04E-DF9E1F858BA5}"/>
              </a:ext>
            </a:extLst>
          </p:cNvPr>
          <p:cNvCxnSpPr>
            <a:cxnSpLocks/>
            <a:stCxn id="1026" idx="3"/>
          </p:cNvCxnSpPr>
          <p:nvPr/>
        </p:nvCxnSpPr>
        <p:spPr>
          <a:xfrm flipV="1">
            <a:off x="7283922" y="3653037"/>
            <a:ext cx="1003542" cy="104475"/>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D7021B8E-D2D6-64CB-7DB0-F4C336BED93D}"/>
              </a:ext>
            </a:extLst>
          </p:cNvPr>
          <p:cNvCxnSpPr>
            <a:cxnSpLocks/>
            <a:endCxn id="9" idx="2"/>
          </p:cNvCxnSpPr>
          <p:nvPr/>
        </p:nvCxnSpPr>
        <p:spPr>
          <a:xfrm flipH="1" flipV="1">
            <a:off x="7356884" y="3204964"/>
            <a:ext cx="916840" cy="106612"/>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DB8250CF-EA0A-5892-7B8C-49C7B5760754}"/>
              </a:ext>
            </a:extLst>
          </p:cNvPr>
          <p:cNvCxnSpPr>
            <a:cxnSpLocks/>
          </p:cNvCxnSpPr>
          <p:nvPr/>
        </p:nvCxnSpPr>
        <p:spPr>
          <a:xfrm>
            <a:off x="8787358" y="3486509"/>
            <a:ext cx="1161774"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BB08F30F-2A22-8815-0E56-B01003D28A94}"/>
              </a:ext>
            </a:extLst>
          </p:cNvPr>
          <p:cNvCxnSpPr>
            <a:cxnSpLocks/>
            <a:stCxn id="9" idx="1"/>
            <a:endCxn id="12" idx="2"/>
          </p:cNvCxnSpPr>
          <p:nvPr/>
        </p:nvCxnSpPr>
        <p:spPr>
          <a:xfrm flipH="1" flipV="1">
            <a:off x="5898965" y="2112034"/>
            <a:ext cx="839976" cy="228404"/>
          </a:xfrm>
          <a:prstGeom prst="line">
            <a:avLst/>
          </a:prstGeom>
          <a:ln w="38100"/>
        </p:spPr>
        <p:style>
          <a:lnRef idx="1">
            <a:schemeClr val="accent1"/>
          </a:lnRef>
          <a:fillRef idx="0">
            <a:schemeClr val="accent1"/>
          </a:fillRef>
          <a:effectRef idx="0">
            <a:schemeClr val="accent1"/>
          </a:effectRef>
          <a:fontRef idx="minor">
            <a:schemeClr val="tx1"/>
          </a:fontRef>
        </p:style>
      </p:cxnSp>
      <p:pic>
        <p:nvPicPr>
          <p:cNvPr id="1028" name="Picture 4" descr="Y Barb Connectors, 10/pkg">
            <a:extLst>
              <a:ext uri="{FF2B5EF4-FFF2-40B4-BE49-F238E27FC236}">
                <a16:creationId xmlns:a16="http://schemas.microsoft.com/office/drawing/2014/main" id="{5B0815D9-DC83-8100-5F7E-1383A133CF1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7953200">
            <a:off x="7788096" y="3087706"/>
            <a:ext cx="818220" cy="59793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Stainless Steel">
            <a:extLst>
              <a:ext uri="{FF2B5EF4-FFF2-40B4-BE49-F238E27FC236}">
                <a16:creationId xmlns:a16="http://schemas.microsoft.com/office/drawing/2014/main" id="{81F6D94C-01CD-05C9-7C23-A793AFEEF8F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958388" y="2973596"/>
            <a:ext cx="857250" cy="85725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ustom tubing (method 2) | Soft Robotics Toolkit">
            <a:extLst>
              <a:ext uri="{FF2B5EF4-FFF2-40B4-BE49-F238E27FC236}">
                <a16:creationId xmlns:a16="http://schemas.microsoft.com/office/drawing/2014/main" id="{82DD7FE5-17C7-5F2F-4896-CB8E9D0D5486}"/>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rot="726522">
            <a:off x="2740278" y="1901116"/>
            <a:ext cx="2773954" cy="3277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029502"/>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AD2B5314-6557-CFA9-69C4-4CD8BF1C6C1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8E2CAA6-39DA-A9AA-B3A3-0253FC110766}"/>
              </a:ext>
            </a:extLst>
          </p:cNvPr>
          <p:cNvSpPr>
            <a:spLocks noGrp="1"/>
          </p:cNvSpPr>
          <p:nvPr>
            <p:ph type="sldNum" sz="quarter" idx="12"/>
          </p:nvPr>
        </p:nvSpPr>
        <p:spPr/>
        <p:txBody>
          <a:bodyPr/>
          <a:lstStyle/>
          <a:p>
            <a:fld id="{A5AEF524-62EC-C340-82A1-9F47B6C43E55}" type="slidenum">
              <a:rPr lang="en-US" smtClean="0"/>
              <a:t>44</a:t>
            </a:fld>
            <a:endParaRPr lang="en-US"/>
          </a:p>
        </p:txBody>
      </p:sp>
      <p:sp>
        <p:nvSpPr>
          <p:cNvPr id="11" name="Title 10">
            <a:extLst>
              <a:ext uri="{FF2B5EF4-FFF2-40B4-BE49-F238E27FC236}">
                <a16:creationId xmlns:a16="http://schemas.microsoft.com/office/drawing/2014/main" id="{A83DDBD5-F4AD-C0F8-62E9-B18E1A40195B}"/>
              </a:ext>
            </a:extLst>
          </p:cNvPr>
          <p:cNvSpPr>
            <a:spLocks noGrp="1"/>
          </p:cNvSpPr>
          <p:nvPr>
            <p:ph type="title"/>
          </p:nvPr>
        </p:nvSpPr>
        <p:spPr>
          <a:xfrm>
            <a:off x="813816" y="457200"/>
            <a:ext cx="8485632" cy="960276"/>
          </a:xfrm>
        </p:spPr>
        <p:txBody>
          <a:bodyPr/>
          <a:lstStyle/>
          <a:p>
            <a:endParaRPr lang="en-US"/>
          </a:p>
        </p:txBody>
      </p:sp>
      <p:sp>
        <p:nvSpPr>
          <p:cNvPr id="5" name="Content Placeholder 4">
            <a:extLst>
              <a:ext uri="{FF2B5EF4-FFF2-40B4-BE49-F238E27FC236}">
                <a16:creationId xmlns:a16="http://schemas.microsoft.com/office/drawing/2014/main" id="{AA191508-FE6A-2739-A54C-A4646490F7D8}"/>
              </a:ext>
            </a:extLst>
          </p:cNvPr>
          <p:cNvSpPr>
            <a:spLocks noGrp="1"/>
          </p:cNvSpPr>
          <p:nvPr>
            <p:ph type="body" sz="quarter" idx="13"/>
          </p:nvPr>
        </p:nvSpPr>
        <p:spPr>
          <a:xfrm>
            <a:off x="0" y="1825625"/>
            <a:ext cx="9144000" cy="4346575"/>
          </a:xfrm>
        </p:spPr>
        <p:txBody>
          <a:bodyPr/>
          <a:lstStyle/>
          <a:p>
            <a:r>
              <a:rPr lang="en-US" sz="1000">
                <a:cs typeface="Times New Roman" panose="02020603050405020304" pitchFamily="18" charset="0"/>
              </a:rPr>
              <a:t>This is 10-point</a:t>
            </a:r>
          </a:p>
          <a:p>
            <a:r>
              <a:rPr lang="en-US" sz="1500">
                <a:cs typeface="Times New Roman" panose="02020603050405020304" pitchFamily="18" charset="0"/>
              </a:rPr>
              <a:t>This is 15–point Times</a:t>
            </a:r>
          </a:p>
          <a:p>
            <a:r>
              <a:rPr lang="en-US" sz="2000">
                <a:cs typeface="Times New Roman" panose="02020603050405020304" pitchFamily="18" charset="0"/>
              </a:rPr>
              <a:t>This is 20–point </a:t>
            </a:r>
          </a:p>
          <a:p>
            <a:r>
              <a:rPr lang="en-US" sz="2500">
                <a:cs typeface="Times New Roman" panose="02020603050405020304" pitchFamily="18" charset="0"/>
              </a:rPr>
              <a:t>This is 25–point</a:t>
            </a:r>
          </a:p>
          <a:p>
            <a:r>
              <a:rPr lang="en-US" sz="3000">
                <a:cs typeface="Times New Roman" panose="02020603050405020304" pitchFamily="18" charset="0"/>
              </a:rPr>
              <a:t>This is 30–point</a:t>
            </a:r>
          </a:p>
          <a:p>
            <a:r>
              <a:rPr lang="en-US" sz="3500">
                <a:cs typeface="Times New Roman" panose="02020603050405020304" pitchFamily="18" charset="0"/>
              </a:rPr>
              <a:t>This is 35–point</a:t>
            </a:r>
          </a:p>
          <a:p>
            <a:r>
              <a:rPr lang="en-US" sz="4000">
                <a:cs typeface="Times New Roman" panose="02020603050405020304" pitchFamily="18" charset="0"/>
              </a:rPr>
              <a:t>This is 40–point</a:t>
            </a:r>
          </a:p>
          <a:p>
            <a:r>
              <a:rPr lang="en-US" sz="5000">
                <a:cs typeface="Times New Roman" panose="02020603050405020304" pitchFamily="18" charset="0"/>
              </a:rPr>
              <a:t>This is 50–point</a:t>
            </a:r>
          </a:p>
          <a:p>
            <a:r>
              <a:rPr lang="en-US" sz="6000">
                <a:cs typeface="Times New Roman" panose="02020603050405020304" pitchFamily="18" charset="0"/>
              </a:rPr>
              <a:t>This is 60–point</a:t>
            </a:r>
          </a:p>
          <a:p>
            <a:r>
              <a:rPr lang="en-US" sz="7200">
                <a:cs typeface="Times New Roman" panose="02020603050405020304" pitchFamily="18" charset="0"/>
              </a:rPr>
              <a:t>This is 72–point</a:t>
            </a:r>
            <a:endParaRPr lang="en-US" sz="7200"/>
          </a:p>
        </p:txBody>
      </p:sp>
    </p:spTree>
    <p:extLst>
      <p:ext uri="{BB962C8B-B14F-4D97-AF65-F5344CB8AC3E}">
        <p14:creationId xmlns:p14="http://schemas.microsoft.com/office/powerpoint/2010/main" val="131025463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AF481AFC-B034-68A9-B5C9-25E10500C2FD}"/>
              </a:ext>
            </a:extLst>
          </p:cNvPr>
          <p:cNvGrpSpPr/>
          <p:nvPr/>
        </p:nvGrpSpPr>
        <p:grpSpPr>
          <a:xfrm>
            <a:off x="7017556" y="719883"/>
            <a:ext cx="2862943" cy="4627495"/>
            <a:chOff x="2086708" y="1669758"/>
            <a:chExt cx="1500553" cy="2739838"/>
          </a:xfrm>
          <a:effectLst/>
        </p:grpSpPr>
        <p:sp>
          <p:nvSpPr>
            <p:cNvPr id="12" name="Freeform: Shape 11">
              <a:extLst>
                <a:ext uri="{FF2B5EF4-FFF2-40B4-BE49-F238E27FC236}">
                  <a16:creationId xmlns:a16="http://schemas.microsoft.com/office/drawing/2014/main" id="{9103628C-7E25-2DC9-11BE-56AF5C1DDE26}"/>
                </a:ext>
              </a:extLst>
            </p:cNvPr>
            <p:cNvSpPr/>
            <p:nvPr/>
          </p:nvSpPr>
          <p:spPr>
            <a:xfrm>
              <a:off x="2086708" y="1872957"/>
              <a:ext cx="1500553" cy="2239967"/>
            </a:xfrm>
            <a:custGeom>
              <a:avLst/>
              <a:gdLst>
                <a:gd name="connsiteX0" fmla="*/ 250097 w 1500553"/>
                <a:gd name="connsiteY0" fmla="*/ 0 h 2239967"/>
                <a:gd name="connsiteX1" fmla="*/ 1250456 w 1500553"/>
                <a:gd name="connsiteY1" fmla="*/ 0 h 2239967"/>
                <a:gd name="connsiteX2" fmla="*/ 1500553 w 1500553"/>
                <a:gd name="connsiteY2" fmla="*/ 250097 h 2239967"/>
                <a:gd name="connsiteX3" fmla="*/ 1500553 w 1500553"/>
                <a:gd name="connsiteY3" fmla="*/ 1680303 h 2239967"/>
                <a:gd name="connsiteX4" fmla="*/ 1250456 w 1500553"/>
                <a:gd name="connsiteY4" fmla="*/ 1930400 h 2239967"/>
                <a:gd name="connsiteX5" fmla="*/ 841181 w 1500553"/>
                <a:gd name="connsiteY5" fmla="*/ 1930400 h 2239967"/>
                <a:gd name="connsiteX6" fmla="*/ 841181 w 1500553"/>
                <a:gd name="connsiteY6" fmla="*/ 2208362 h 2239967"/>
                <a:gd name="connsiteX7" fmla="*/ 809576 w 1500553"/>
                <a:gd name="connsiteY7" fmla="*/ 2239967 h 2239967"/>
                <a:gd name="connsiteX8" fmla="*/ 683161 w 1500553"/>
                <a:gd name="connsiteY8" fmla="*/ 2239967 h 2239967"/>
                <a:gd name="connsiteX9" fmla="*/ 651556 w 1500553"/>
                <a:gd name="connsiteY9" fmla="*/ 2208362 h 2239967"/>
                <a:gd name="connsiteX10" fmla="*/ 651556 w 1500553"/>
                <a:gd name="connsiteY10" fmla="*/ 1930400 h 2239967"/>
                <a:gd name="connsiteX11" fmla="*/ 250097 w 1500553"/>
                <a:gd name="connsiteY11" fmla="*/ 1930400 h 2239967"/>
                <a:gd name="connsiteX12" fmla="*/ 0 w 1500553"/>
                <a:gd name="connsiteY12" fmla="*/ 1680303 h 2239967"/>
                <a:gd name="connsiteX13" fmla="*/ 0 w 1500553"/>
                <a:gd name="connsiteY13" fmla="*/ 250097 h 2239967"/>
                <a:gd name="connsiteX14" fmla="*/ 250097 w 1500553"/>
                <a:gd name="connsiteY14" fmla="*/ 0 h 2239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00553" h="2239967">
                  <a:moveTo>
                    <a:pt x="250097" y="0"/>
                  </a:moveTo>
                  <a:lnTo>
                    <a:pt x="1250456" y="0"/>
                  </a:lnTo>
                  <a:cubicBezTo>
                    <a:pt x="1388581" y="0"/>
                    <a:pt x="1500553" y="111972"/>
                    <a:pt x="1500553" y="250097"/>
                  </a:cubicBezTo>
                  <a:lnTo>
                    <a:pt x="1500553" y="1680303"/>
                  </a:lnTo>
                  <a:cubicBezTo>
                    <a:pt x="1500553" y="1818428"/>
                    <a:pt x="1388581" y="1930400"/>
                    <a:pt x="1250456" y="1930400"/>
                  </a:cubicBezTo>
                  <a:lnTo>
                    <a:pt x="841181" y="1930400"/>
                  </a:lnTo>
                  <a:lnTo>
                    <a:pt x="841181" y="2208362"/>
                  </a:lnTo>
                  <a:cubicBezTo>
                    <a:pt x="841181" y="2225817"/>
                    <a:pt x="827031" y="2239967"/>
                    <a:pt x="809576" y="2239967"/>
                  </a:cubicBezTo>
                  <a:lnTo>
                    <a:pt x="683161" y="2239967"/>
                  </a:lnTo>
                  <a:cubicBezTo>
                    <a:pt x="665706" y="2239967"/>
                    <a:pt x="651556" y="2225817"/>
                    <a:pt x="651556" y="2208362"/>
                  </a:cubicBezTo>
                  <a:lnTo>
                    <a:pt x="651556" y="1930400"/>
                  </a:lnTo>
                  <a:lnTo>
                    <a:pt x="250097" y="1930400"/>
                  </a:lnTo>
                  <a:cubicBezTo>
                    <a:pt x="111972" y="1930400"/>
                    <a:pt x="0" y="1818428"/>
                    <a:pt x="0" y="1680303"/>
                  </a:cubicBezTo>
                  <a:lnTo>
                    <a:pt x="0" y="250097"/>
                  </a:lnTo>
                  <a:cubicBezTo>
                    <a:pt x="0" y="111972"/>
                    <a:pt x="111972" y="0"/>
                    <a:pt x="250097" y="0"/>
                  </a:cubicBezTo>
                  <a:close/>
                </a:path>
              </a:pathLst>
            </a:custGeom>
            <a:solidFill>
              <a:schemeClr val="accent1">
                <a:lumMod val="20000"/>
                <a:lumOff val="80000"/>
              </a:schemeClr>
            </a:solidFill>
            <a:ln w="57150">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Freeform: Shape 8">
              <a:extLst>
                <a:ext uri="{FF2B5EF4-FFF2-40B4-BE49-F238E27FC236}">
                  <a16:creationId xmlns:a16="http://schemas.microsoft.com/office/drawing/2014/main" id="{BD309A05-E72F-6462-6285-495D18AA4465}"/>
                </a:ext>
              </a:extLst>
            </p:cNvPr>
            <p:cNvSpPr/>
            <p:nvPr/>
          </p:nvSpPr>
          <p:spPr>
            <a:xfrm>
              <a:off x="2582984" y="1669758"/>
              <a:ext cx="508000" cy="169202"/>
            </a:xfrm>
            <a:custGeom>
              <a:avLst/>
              <a:gdLst>
                <a:gd name="connsiteX0" fmla="*/ 45721 w 625231"/>
                <a:gd name="connsiteY0" fmla="*/ 0 h 274320"/>
                <a:gd name="connsiteX1" fmla="*/ 579510 w 625231"/>
                <a:gd name="connsiteY1" fmla="*/ 0 h 274320"/>
                <a:gd name="connsiteX2" fmla="*/ 625231 w 625231"/>
                <a:gd name="connsiteY2" fmla="*/ 45721 h 274320"/>
                <a:gd name="connsiteX3" fmla="*/ 625231 w 625231"/>
                <a:gd name="connsiteY3" fmla="*/ 274320 h 274320"/>
                <a:gd name="connsiteX4" fmla="*/ 498431 w 625231"/>
                <a:gd name="connsiteY4" fmla="*/ 274320 h 274320"/>
                <a:gd name="connsiteX5" fmla="*/ 498431 w 625231"/>
                <a:gd name="connsiteY5" fmla="*/ 136901 h 274320"/>
                <a:gd name="connsiteX6" fmla="*/ 470946 w 625231"/>
                <a:gd name="connsiteY6" fmla="*/ 109416 h 274320"/>
                <a:gd name="connsiteX7" fmla="*/ 154283 w 625231"/>
                <a:gd name="connsiteY7" fmla="*/ 109416 h 274320"/>
                <a:gd name="connsiteX8" fmla="*/ 126798 w 625231"/>
                <a:gd name="connsiteY8" fmla="*/ 136901 h 274320"/>
                <a:gd name="connsiteX9" fmla="*/ 126798 w 625231"/>
                <a:gd name="connsiteY9" fmla="*/ 274320 h 274320"/>
                <a:gd name="connsiteX10" fmla="*/ 0 w 625231"/>
                <a:gd name="connsiteY10" fmla="*/ 274320 h 274320"/>
                <a:gd name="connsiteX11" fmla="*/ 0 w 625231"/>
                <a:gd name="connsiteY11" fmla="*/ 45721 h 274320"/>
                <a:gd name="connsiteX12" fmla="*/ 45721 w 625231"/>
                <a:gd name="connsiteY12" fmla="*/ 0 h 274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25231" h="274320">
                  <a:moveTo>
                    <a:pt x="45721" y="0"/>
                  </a:moveTo>
                  <a:lnTo>
                    <a:pt x="579510" y="0"/>
                  </a:lnTo>
                  <a:cubicBezTo>
                    <a:pt x="604761" y="0"/>
                    <a:pt x="625231" y="20470"/>
                    <a:pt x="625231" y="45721"/>
                  </a:cubicBezTo>
                  <a:lnTo>
                    <a:pt x="625231" y="274320"/>
                  </a:lnTo>
                  <a:lnTo>
                    <a:pt x="498431" y="274320"/>
                  </a:lnTo>
                  <a:lnTo>
                    <a:pt x="498431" y="136901"/>
                  </a:lnTo>
                  <a:cubicBezTo>
                    <a:pt x="498431" y="121721"/>
                    <a:pt x="486126" y="109416"/>
                    <a:pt x="470946" y="109416"/>
                  </a:cubicBezTo>
                  <a:lnTo>
                    <a:pt x="154283" y="109416"/>
                  </a:lnTo>
                  <a:cubicBezTo>
                    <a:pt x="139103" y="109416"/>
                    <a:pt x="126798" y="121721"/>
                    <a:pt x="126798" y="136901"/>
                  </a:cubicBezTo>
                  <a:lnTo>
                    <a:pt x="126798" y="274320"/>
                  </a:lnTo>
                  <a:lnTo>
                    <a:pt x="0" y="274320"/>
                  </a:lnTo>
                  <a:lnTo>
                    <a:pt x="0" y="45721"/>
                  </a:lnTo>
                  <a:cubicBezTo>
                    <a:pt x="0" y="20470"/>
                    <a:pt x="20470" y="0"/>
                    <a:pt x="45721" y="0"/>
                  </a:cubicBezTo>
                  <a:close/>
                </a:path>
              </a:pathLst>
            </a:custGeom>
            <a:solidFill>
              <a:schemeClr val="bg1">
                <a:lumMod val="85000"/>
              </a:schemeClr>
            </a:solidFill>
            <a:ln w="38100">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Rectangle: Rounded Corners 13">
              <a:extLst>
                <a:ext uri="{FF2B5EF4-FFF2-40B4-BE49-F238E27FC236}">
                  <a16:creationId xmlns:a16="http://schemas.microsoft.com/office/drawing/2014/main" id="{F6758655-46A8-FFAF-81A2-91FD1058A6FD}"/>
                </a:ext>
              </a:extLst>
            </p:cNvPr>
            <p:cNvSpPr/>
            <p:nvPr/>
          </p:nvSpPr>
          <p:spPr>
            <a:xfrm>
              <a:off x="2714380" y="4135276"/>
              <a:ext cx="245208" cy="274320"/>
            </a:xfrm>
            <a:prstGeom prst="roundRect">
              <a:avLst/>
            </a:prstGeom>
            <a:solidFill>
              <a:schemeClr val="accent1">
                <a:lumMod val="40000"/>
                <a:lumOff val="60000"/>
              </a:schemeClr>
            </a:solidFill>
            <a:ln>
              <a:solidFill>
                <a:schemeClr val="accent1">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Rounded Corners 12">
              <a:extLst>
                <a:ext uri="{FF2B5EF4-FFF2-40B4-BE49-F238E27FC236}">
                  <a16:creationId xmlns:a16="http://schemas.microsoft.com/office/drawing/2014/main" id="{33DD9C66-12BD-FF3C-7755-5A393EABA87B}"/>
                </a:ext>
              </a:extLst>
            </p:cNvPr>
            <p:cNvSpPr/>
            <p:nvPr/>
          </p:nvSpPr>
          <p:spPr>
            <a:xfrm>
              <a:off x="2690444" y="4058060"/>
              <a:ext cx="302847" cy="154432"/>
            </a:xfrm>
            <a:prstGeom prst="roundRect">
              <a:avLst/>
            </a:prstGeom>
            <a:solidFill>
              <a:schemeClr val="accent1">
                <a:lumMod val="40000"/>
                <a:lumOff val="60000"/>
              </a:schemeClr>
            </a:solidFill>
            <a:ln>
              <a:solidFill>
                <a:schemeClr val="accent1">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Rounded Corners 15">
              <a:extLst>
                <a:ext uri="{FF2B5EF4-FFF2-40B4-BE49-F238E27FC236}">
                  <a16:creationId xmlns:a16="http://schemas.microsoft.com/office/drawing/2014/main" id="{0706BF3C-D0FB-807B-0C76-CC8658641BB3}"/>
                </a:ext>
              </a:extLst>
            </p:cNvPr>
            <p:cNvSpPr/>
            <p:nvPr/>
          </p:nvSpPr>
          <p:spPr>
            <a:xfrm>
              <a:off x="2282092" y="2244890"/>
              <a:ext cx="1117600" cy="1140930"/>
            </a:xfrm>
            <a:prstGeom prst="roundRect">
              <a:avLst/>
            </a:prstGeom>
            <a:solidFill>
              <a:schemeClr val="bg1">
                <a:lumMod val="95000"/>
              </a:schemeClr>
            </a:solidFill>
            <a:ln>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7" name="Freeform: Shape 26">
            <a:extLst>
              <a:ext uri="{FF2B5EF4-FFF2-40B4-BE49-F238E27FC236}">
                <a16:creationId xmlns:a16="http://schemas.microsoft.com/office/drawing/2014/main" id="{FFA43034-ABFB-C05F-8536-3B3D7131CD35}"/>
              </a:ext>
            </a:extLst>
          </p:cNvPr>
          <p:cNvSpPr/>
          <p:nvPr/>
        </p:nvSpPr>
        <p:spPr>
          <a:xfrm rot="11369738">
            <a:off x="8167149" y="350758"/>
            <a:ext cx="2490751" cy="738249"/>
          </a:xfrm>
          <a:custGeom>
            <a:avLst/>
            <a:gdLst>
              <a:gd name="connsiteX0" fmla="*/ 2449781 w 2490751"/>
              <a:gd name="connsiteY0" fmla="*/ 365249 h 738249"/>
              <a:gd name="connsiteX1" fmla="*/ 2384072 w 2490751"/>
              <a:gd name="connsiteY1" fmla="*/ 344377 h 738249"/>
              <a:gd name="connsiteX2" fmla="*/ 2371544 w 2490751"/>
              <a:gd name="connsiteY2" fmla="*/ 307575 h 738249"/>
              <a:gd name="connsiteX3" fmla="*/ 2329814 w 2490751"/>
              <a:gd name="connsiteY3" fmla="*/ 216577 h 738249"/>
              <a:gd name="connsiteX4" fmla="*/ 2076868 w 2490751"/>
              <a:gd name="connsiteY4" fmla="*/ 120358 h 738249"/>
              <a:gd name="connsiteX5" fmla="*/ 1908191 w 2490751"/>
              <a:gd name="connsiteY5" fmla="*/ 324245 h 738249"/>
              <a:gd name="connsiteX6" fmla="*/ 1895569 w 2490751"/>
              <a:gd name="connsiteY6" fmla="*/ 421807 h 738249"/>
              <a:gd name="connsiteX7" fmla="*/ 1897506 w 2490751"/>
              <a:gd name="connsiteY7" fmla="*/ 421599 h 738249"/>
              <a:gd name="connsiteX8" fmla="*/ 1895565 w 2490751"/>
              <a:gd name="connsiteY8" fmla="*/ 421846 h 738249"/>
              <a:gd name="connsiteX9" fmla="*/ 1894880 w 2490751"/>
              <a:gd name="connsiteY9" fmla="*/ 427137 h 738249"/>
              <a:gd name="connsiteX10" fmla="*/ 1876429 w 2490751"/>
              <a:gd name="connsiteY10" fmla="*/ 427137 h 738249"/>
              <a:gd name="connsiteX11" fmla="*/ 1872848 w 2490751"/>
              <a:gd name="connsiteY11" fmla="*/ 431173 h 738249"/>
              <a:gd name="connsiteX12" fmla="*/ 37397 w 2490751"/>
              <a:gd name="connsiteY12" fmla="*/ 738178 h 738249"/>
              <a:gd name="connsiteX13" fmla="*/ 4061 w 2490751"/>
              <a:gd name="connsiteY13" fmla="*/ 661626 h 738249"/>
              <a:gd name="connsiteX14" fmla="*/ 428 w 2490751"/>
              <a:gd name="connsiteY14" fmla="*/ 630264 h 738249"/>
              <a:gd name="connsiteX15" fmla="*/ 10671 w 2490751"/>
              <a:gd name="connsiteY15" fmla="*/ 578391 h 738249"/>
              <a:gd name="connsiteX16" fmla="*/ 1809468 w 2490751"/>
              <a:gd name="connsiteY16" fmla="*/ 277518 h 738249"/>
              <a:gd name="connsiteX17" fmla="*/ 1829321 w 2490751"/>
              <a:gd name="connsiteY17" fmla="*/ 223690 h 738249"/>
              <a:gd name="connsiteX18" fmla="*/ 2053756 w 2490751"/>
              <a:gd name="connsiteY18" fmla="*/ 13729 h 738249"/>
              <a:gd name="connsiteX19" fmla="*/ 2447631 w 2490751"/>
              <a:gd name="connsiteY19" fmla="*/ 203384 h 738249"/>
              <a:gd name="connsiteX20" fmla="*/ 2475074 w 2490751"/>
              <a:gd name="connsiteY20" fmla="*/ 270157 h 738249"/>
              <a:gd name="connsiteX21" fmla="*/ 2475915 w 2490751"/>
              <a:gd name="connsiteY21" fmla="*/ 269870 h 738249"/>
              <a:gd name="connsiteX22" fmla="*/ 2489107 w 2490751"/>
              <a:gd name="connsiteY22" fmla="*/ 308621 h 738249"/>
              <a:gd name="connsiteX23" fmla="*/ 2449781 w 2490751"/>
              <a:gd name="connsiteY23" fmla="*/ 365249 h 738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490751" h="738249">
                <a:moveTo>
                  <a:pt x="2449781" y="365249"/>
                </a:moveTo>
                <a:cubicBezTo>
                  <a:pt x="2420777" y="375123"/>
                  <a:pt x="2391358" y="365778"/>
                  <a:pt x="2384072" y="344377"/>
                </a:cubicBezTo>
                <a:lnTo>
                  <a:pt x="2371544" y="307575"/>
                </a:lnTo>
                <a:lnTo>
                  <a:pt x="2329814" y="216577"/>
                </a:lnTo>
                <a:cubicBezTo>
                  <a:pt x="2268579" y="127613"/>
                  <a:pt x="2171150" y="86806"/>
                  <a:pt x="2076868" y="120358"/>
                </a:cubicBezTo>
                <a:cubicBezTo>
                  <a:pt x="1996203" y="149064"/>
                  <a:pt x="1934167" y="226821"/>
                  <a:pt x="1908191" y="324245"/>
                </a:cubicBezTo>
                <a:lnTo>
                  <a:pt x="1895569" y="421807"/>
                </a:lnTo>
                <a:lnTo>
                  <a:pt x="1897506" y="421599"/>
                </a:lnTo>
                <a:lnTo>
                  <a:pt x="1895565" y="421846"/>
                </a:lnTo>
                <a:lnTo>
                  <a:pt x="1894880" y="427137"/>
                </a:lnTo>
                <a:lnTo>
                  <a:pt x="1876429" y="427137"/>
                </a:lnTo>
                <a:lnTo>
                  <a:pt x="1872848" y="431173"/>
                </a:lnTo>
                <a:cubicBezTo>
                  <a:pt x="1261032" y="533508"/>
                  <a:pt x="649214" y="635843"/>
                  <a:pt x="37397" y="738178"/>
                </a:cubicBezTo>
                <a:cubicBezTo>
                  <a:pt x="26367" y="740023"/>
                  <a:pt x="11441" y="705749"/>
                  <a:pt x="4061" y="661626"/>
                </a:cubicBezTo>
                <a:cubicBezTo>
                  <a:pt x="2216" y="650594"/>
                  <a:pt x="1016" y="639992"/>
                  <a:pt x="428" y="630264"/>
                </a:cubicBezTo>
                <a:cubicBezTo>
                  <a:pt x="-1335" y="601083"/>
                  <a:pt x="2397" y="579775"/>
                  <a:pt x="10671" y="578391"/>
                </a:cubicBezTo>
                <a:lnTo>
                  <a:pt x="1809468" y="277518"/>
                </a:lnTo>
                <a:lnTo>
                  <a:pt x="1829321" y="223690"/>
                </a:lnTo>
                <a:cubicBezTo>
                  <a:pt x="1875398" y="122088"/>
                  <a:pt x="1955295" y="44243"/>
                  <a:pt x="2053756" y="13729"/>
                </a:cubicBezTo>
                <a:cubicBezTo>
                  <a:pt x="2207990" y="-34070"/>
                  <a:pt x="2366932" y="46228"/>
                  <a:pt x="2447631" y="203384"/>
                </a:cubicBezTo>
                <a:lnTo>
                  <a:pt x="2475074" y="270157"/>
                </a:lnTo>
                <a:lnTo>
                  <a:pt x="2475915" y="269870"/>
                </a:lnTo>
                <a:lnTo>
                  <a:pt x="2489107" y="308621"/>
                </a:lnTo>
                <a:cubicBezTo>
                  <a:pt x="2496392" y="330021"/>
                  <a:pt x="2478786" y="355375"/>
                  <a:pt x="2449781" y="365249"/>
                </a:cubicBezTo>
                <a:close/>
              </a:path>
            </a:pathLst>
          </a:custGeom>
          <a:solidFill>
            <a:schemeClr val="tx1">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4" name="Slide Number Placeholder 3">
            <a:extLst>
              <a:ext uri="{FF2B5EF4-FFF2-40B4-BE49-F238E27FC236}">
                <a16:creationId xmlns:a16="http://schemas.microsoft.com/office/drawing/2014/main" id="{589CEBC8-2FA8-1850-12CC-075800AD83E6}"/>
              </a:ext>
            </a:extLst>
          </p:cNvPr>
          <p:cNvSpPr>
            <a:spLocks noGrp="1"/>
          </p:cNvSpPr>
          <p:nvPr>
            <p:ph type="sldNum" sz="quarter" idx="12"/>
          </p:nvPr>
        </p:nvSpPr>
        <p:spPr/>
        <p:txBody>
          <a:bodyPr/>
          <a:lstStyle/>
          <a:p>
            <a:fld id="{A5AEF524-62EC-C340-82A1-9F47B6C43E55}" type="slidenum">
              <a:rPr lang="en-US" smtClean="0"/>
              <a:t>45</a:t>
            </a:fld>
            <a:endParaRPr lang="en-US"/>
          </a:p>
        </p:txBody>
      </p:sp>
      <p:sp>
        <p:nvSpPr>
          <p:cNvPr id="5" name="Title 4">
            <a:extLst>
              <a:ext uri="{FF2B5EF4-FFF2-40B4-BE49-F238E27FC236}">
                <a16:creationId xmlns:a16="http://schemas.microsoft.com/office/drawing/2014/main" id="{FEAF16AC-5E8B-D736-2B10-837C5B81A2C7}"/>
              </a:ext>
            </a:extLst>
          </p:cNvPr>
          <p:cNvSpPr>
            <a:spLocks noGrp="1"/>
          </p:cNvSpPr>
          <p:nvPr>
            <p:ph type="title"/>
          </p:nvPr>
        </p:nvSpPr>
        <p:spPr>
          <a:xfrm>
            <a:off x="525774" y="464428"/>
            <a:ext cx="9601200" cy="960276"/>
          </a:xfrm>
        </p:spPr>
        <p:txBody>
          <a:bodyPr/>
          <a:lstStyle/>
          <a:p>
            <a:endParaRPr lang="en-US"/>
          </a:p>
        </p:txBody>
      </p:sp>
      <p:sp>
        <p:nvSpPr>
          <p:cNvPr id="30" name="Rectangle: Rounded Corners 29">
            <a:extLst>
              <a:ext uri="{FF2B5EF4-FFF2-40B4-BE49-F238E27FC236}">
                <a16:creationId xmlns:a16="http://schemas.microsoft.com/office/drawing/2014/main" id="{DDE3BD94-94CC-A9CE-6483-EB73E671D2D4}"/>
              </a:ext>
            </a:extLst>
          </p:cNvPr>
          <p:cNvSpPr/>
          <p:nvPr/>
        </p:nvSpPr>
        <p:spPr>
          <a:xfrm>
            <a:off x="8138340" y="701171"/>
            <a:ext cx="377905" cy="130102"/>
          </a:xfrm>
          <a:prstGeom prst="round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Rounded Corners 33">
            <a:extLst>
              <a:ext uri="{FF2B5EF4-FFF2-40B4-BE49-F238E27FC236}">
                <a16:creationId xmlns:a16="http://schemas.microsoft.com/office/drawing/2014/main" id="{F7DE9B5B-8662-9D7A-D8D8-C6FBBD98D555}"/>
              </a:ext>
            </a:extLst>
          </p:cNvPr>
          <p:cNvSpPr/>
          <p:nvPr/>
        </p:nvSpPr>
        <p:spPr>
          <a:xfrm>
            <a:off x="8190670" y="834706"/>
            <a:ext cx="102940" cy="45719"/>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Rounded Corners 2">
            <a:extLst>
              <a:ext uri="{FF2B5EF4-FFF2-40B4-BE49-F238E27FC236}">
                <a16:creationId xmlns:a16="http://schemas.microsoft.com/office/drawing/2014/main" id="{EE267E1C-419D-F0CF-A747-3D4674144C2C}"/>
              </a:ext>
            </a:extLst>
          </p:cNvPr>
          <p:cNvSpPr/>
          <p:nvPr/>
        </p:nvSpPr>
        <p:spPr>
          <a:xfrm>
            <a:off x="7632761" y="1888055"/>
            <a:ext cx="490557" cy="377785"/>
          </a:xfrm>
          <a:prstGeom prst="roundRect">
            <a:avLst/>
          </a:prstGeom>
          <a:solidFill>
            <a:schemeClr val="bg1">
              <a:lumMod val="75000"/>
            </a:schemeClr>
          </a:solid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a:extLst>
              <a:ext uri="{FF2B5EF4-FFF2-40B4-BE49-F238E27FC236}">
                <a16:creationId xmlns:a16="http://schemas.microsoft.com/office/drawing/2014/main" id="{010476E2-2D09-1596-EEAA-4891DB81A056}"/>
              </a:ext>
            </a:extLst>
          </p:cNvPr>
          <p:cNvCxnSpPr>
            <a:cxnSpLocks/>
          </p:cNvCxnSpPr>
          <p:nvPr/>
        </p:nvCxnSpPr>
        <p:spPr>
          <a:xfrm>
            <a:off x="8273470" y="1990378"/>
            <a:ext cx="1002225"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8A14D81B-365D-F7A9-6349-A420967EC81A}"/>
              </a:ext>
            </a:extLst>
          </p:cNvPr>
          <p:cNvCxnSpPr>
            <a:cxnSpLocks/>
          </p:cNvCxnSpPr>
          <p:nvPr/>
        </p:nvCxnSpPr>
        <p:spPr>
          <a:xfrm>
            <a:off x="8273470" y="2166863"/>
            <a:ext cx="1002225"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738B06F3-1B41-7E14-4F6C-E5C747DC63D1}"/>
              </a:ext>
            </a:extLst>
          </p:cNvPr>
          <p:cNvCxnSpPr>
            <a:cxnSpLocks/>
          </p:cNvCxnSpPr>
          <p:nvPr/>
        </p:nvCxnSpPr>
        <p:spPr>
          <a:xfrm>
            <a:off x="7664092" y="2343348"/>
            <a:ext cx="1611603"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BF02A29F-FCF6-7112-8BA1-B8B719713D6F}"/>
              </a:ext>
            </a:extLst>
          </p:cNvPr>
          <p:cNvCxnSpPr>
            <a:cxnSpLocks/>
          </p:cNvCxnSpPr>
          <p:nvPr/>
        </p:nvCxnSpPr>
        <p:spPr>
          <a:xfrm>
            <a:off x="7664092" y="2519833"/>
            <a:ext cx="1611603"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522DFBB8-DEA6-C9E3-ED1F-EE62BD7DD0B2}"/>
              </a:ext>
            </a:extLst>
          </p:cNvPr>
          <p:cNvCxnSpPr>
            <a:cxnSpLocks/>
          </p:cNvCxnSpPr>
          <p:nvPr/>
        </p:nvCxnSpPr>
        <p:spPr>
          <a:xfrm>
            <a:off x="7664092" y="2696318"/>
            <a:ext cx="1611603"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448016BB-4631-F3D1-C319-06692893F059}"/>
              </a:ext>
            </a:extLst>
          </p:cNvPr>
          <p:cNvCxnSpPr>
            <a:cxnSpLocks/>
          </p:cNvCxnSpPr>
          <p:nvPr/>
        </p:nvCxnSpPr>
        <p:spPr>
          <a:xfrm>
            <a:off x="7664092" y="2872803"/>
            <a:ext cx="1611603"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AFFC29B1-CD81-50A2-DC0B-C8EDE4983676}"/>
              </a:ext>
            </a:extLst>
          </p:cNvPr>
          <p:cNvCxnSpPr>
            <a:cxnSpLocks/>
          </p:cNvCxnSpPr>
          <p:nvPr/>
        </p:nvCxnSpPr>
        <p:spPr>
          <a:xfrm>
            <a:off x="7664092" y="3049287"/>
            <a:ext cx="1611603" cy="0"/>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7292191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8" name="Footer Placeholder 2">
            <a:extLst>
              <a:ext uri="{FF2B5EF4-FFF2-40B4-BE49-F238E27FC236}">
                <a16:creationId xmlns:a16="http://schemas.microsoft.com/office/drawing/2014/main" id="{07B05A51-65DA-91D0-581D-C09F6EF21338}"/>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a:extLst>
              <a:ext uri="{FF2B5EF4-FFF2-40B4-BE49-F238E27FC236}">
                <a16:creationId xmlns:a16="http://schemas.microsoft.com/office/drawing/2014/main" id="{FA966B90-DD4F-FFC9-4849-619D735EFD7F}"/>
              </a:ext>
            </a:extLst>
          </p:cNvPr>
          <p:cNvSpPr>
            <a:spLocks noGrp="1"/>
          </p:cNvSpPr>
          <p:nvPr>
            <p:ph type="sldNum" sz="quarter" idx="12"/>
          </p:nvPr>
        </p:nvSpPr>
        <p:spPr/>
        <p:txBody>
          <a:bodyPr anchor="ctr">
            <a:norm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fld id="{A5AEF524-62EC-C340-82A1-9F47B6C43E55}"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600"/>
                </a:spcAft>
                <a:buClrTx/>
                <a:buSzTx/>
                <a:buFontTx/>
                <a:buNone/>
                <a:tabLst/>
                <a:defRPr/>
              </a:pPr>
              <a:t>46</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Title 4">
            <a:extLst>
              <a:ext uri="{FF2B5EF4-FFF2-40B4-BE49-F238E27FC236}">
                <a16:creationId xmlns:a16="http://schemas.microsoft.com/office/drawing/2014/main" id="{76636B5F-E76A-C1CD-EB73-88E5E6137252}"/>
              </a:ext>
            </a:extLst>
          </p:cNvPr>
          <p:cNvSpPr>
            <a:spLocks noGrp="1"/>
          </p:cNvSpPr>
          <p:nvPr>
            <p:ph type="title"/>
          </p:nvPr>
        </p:nvSpPr>
        <p:spPr/>
        <p:txBody>
          <a:bodyPr anchor="b">
            <a:normAutofit/>
          </a:bodyPr>
          <a:lstStyle/>
          <a:p>
            <a:endParaRPr lang="en-US"/>
          </a:p>
        </p:txBody>
      </p:sp>
      <p:sp>
        <p:nvSpPr>
          <p:cNvPr id="5" name="Freeform: Shape 4">
            <a:extLst>
              <a:ext uri="{FF2B5EF4-FFF2-40B4-BE49-F238E27FC236}">
                <a16:creationId xmlns:a16="http://schemas.microsoft.com/office/drawing/2014/main" id="{6028DA55-95EA-0811-1E64-761D7D13492B}"/>
              </a:ext>
            </a:extLst>
          </p:cNvPr>
          <p:cNvSpPr/>
          <p:nvPr/>
        </p:nvSpPr>
        <p:spPr>
          <a:xfrm rot="5400000">
            <a:off x="3053444" y="-1457531"/>
            <a:ext cx="4490359" cy="10597247"/>
          </a:xfrm>
          <a:custGeom>
            <a:avLst/>
            <a:gdLst>
              <a:gd name="connsiteX0" fmla="*/ 0 w 2146703"/>
              <a:gd name="connsiteY0" fmla="*/ 0 h 3924991"/>
              <a:gd name="connsiteX1" fmla="*/ 307515 w 2146703"/>
              <a:gd name="connsiteY1" fmla="*/ 0 h 3924991"/>
              <a:gd name="connsiteX2" fmla="*/ 307515 w 2146703"/>
              <a:gd name="connsiteY2" fmla="*/ 2790775 h 3924991"/>
              <a:gd name="connsiteX3" fmla="*/ 313009 w 2146703"/>
              <a:gd name="connsiteY3" fmla="*/ 2855395 h 3924991"/>
              <a:gd name="connsiteX4" fmla="*/ 613554 w 2146703"/>
              <a:gd name="connsiteY4" fmla="*/ 3145799 h 3924991"/>
              <a:gd name="connsiteX5" fmla="*/ 914099 w 2146703"/>
              <a:gd name="connsiteY5" fmla="*/ 2855395 h 3924991"/>
              <a:gd name="connsiteX6" fmla="*/ 919594 w 2146703"/>
              <a:gd name="connsiteY6" fmla="*/ 2790776 h 3924991"/>
              <a:gd name="connsiteX7" fmla="*/ 919594 w 2146703"/>
              <a:gd name="connsiteY7" fmla="*/ 902391 h 3924991"/>
              <a:gd name="connsiteX8" fmla="*/ 1533148 w 2146703"/>
              <a:gd name="connsiteY8" fmla="*/ 208890 h 3924991"/>
              <a:gd name="connsiteX9" fmla="*/ 2146703 w 2146703"/>
              <a:gd name="connsiteY9" fmla="*/ 902391 h 3924991"/>
              <a:gd name="connsiteX10" fmla="*/ 2146703 w 2146703"/>
              <a:gd name="connsiteY10" fmla="*/ 3924991 h 3924991"/>
              <a:gd name="connsiteX11" fmla="*/ 1839188 w 2146703"/>
              <a:gd name="connsiteY11" fmla="*/ 3924991 h 3924991"/>
              <a:gd name="connsiteX12" fmla="*/ 1839188 w 2146703"/>
              <a:gd name="connsiteY12" fmla="*/ 902391 h 3924991"/>
              <a:gd name="connsiteX13" fmla="*/ 1839926 w 2146703"/>
              <a:gd name="connsiteY13" fmla="*/ 902391 h 3924991"/>
              <a:gd name="connsiteX14" fmla="*/ 1533148 w 2146703"/>
              <a:gd name="connsiteY14" fmla="*/ 538689 h 3924991"/>
              <a:gd name="connsiteX15" fmla="*/ 1226371 w 2146703"/>
              <a:gd name="connsiteY15" fmla="*/ 902391 h 3924991"/>
              <a:gd name="connsiteX16" fmla="*/ 1227109 w 2146703"/>
              <a:gd name="connsiteY16" fmla="*/ 902391 h 3924991"/>
              <a:gd name="connsiteX17" fmla="*/ 1227109 w 2146703"/>
              <a:gd name="connsiteY17" fmla="*/ 2782096 h 3924991"/>
              <a:gd name="connsiteX18" fmla="*/ 1227109 w 2146703"/>
              <a:gd name="connsiteY18" fmla="*/ 2835869 h 3924991"/>
              <a:gd name="connsiteX19" fmla="*/ 1222313 w 2146703"/>
              <a:gd name="connsiteY19" fmla="*/ 2835869 h 3924991"/>
              <a:gd name="connsiteX20" fmla="*/ 1214643 w 2146703"/>
              <a:gd name="connsiteY20" fmla="*/ 2921861 h 3924991"/>
              <a:gd name="connsiteX21" fmla="*/ 613554 w 2146703"/>
              <a:gd name="connsiteY21" fmla="*/ 3475597 h 3924991"/>
              <a:gd name="connsiteX22" fmla="*/ 12465 w 2146703"/>
              <a:gd name="connsiteY22" fmla="*/ 2921861 h 3924991"/>
              <a:gd name="connsiteX23" fmla="*/ 4796 w 2146703"/>
              <a:gd name="connsiteY23" fmla="*/ 2835869 h 3924991"/>
              <a:gd name="connsiteX24" fmla="*/ 0 w 2146703"/>
              <a:gd name="connsiteY24" fmla="*/ 2835869 h 3924991"/>
              <a:gd name="connsiteX25" fmla="*/ 0 w 2146703"/>
              <a:gd name="connsiteY25" fmla="*/ 2782096 h 3924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146703" h="3924991">
                <a:moveTo>
                  <a:pt x="0" y="0"/>
                </a:moveTo>
                <a:lnTo>
                  <a:pt x="307515" y="0"/>
                </a:lnTo>
                <a:lnTo>
                  <a:pt x="307515" y="2790775"/>
                </a:lnTo>
                <a:lnTo>
                  <a:pt x="313009" y="2855395"/>
                </a:lnTo>
                <a:cubicBezTo>
                  <a:pt x="341615" y="3021128"/>
                  <a:pt x="465304" y="3145799"/>
                  <a:pt x="613554" y="3145799"/>
                </a:cubicBezTo>
                <a:cubicBezTo>
                  <a:pt x="761804" y="3145799"/>
                  <a:pt x="885493" y="3021128"/>
                  <a:pt x="914099" y="2855395"/>
                </a:cubicBezTo>
                <a:lnTo>
                  <a:pt x="919594" y="2790776"/>
                </a:lnTo>
                <a:lnTo>
                  <a:pt x="919594" y="902391"/>
                </a:lnTo>
                <a:cubicBezTo>
                  <a:pt x="919594" y="519381"/>
                  <a:pt x="1194292" y="208890"/>
                  <a:pt x="1533148" y="208890"/>
                </a:cubicBezTo>
                <a:cubicBezTo>
                  <a:pt x="1872005" y="208890"/>
                  <a:pt x="2146703" y="519381"/>
                  <a:pt x="2146703" y="902391"/>
                </a:cubicBezTo>
                <a:lnTo>
                  <a:pt x="2146703" y="3924991"/>
                </a:lnTo>
                <a:lnTo>
                  <a:pt x="1839188" y="3924991"/>
                </a:lnTo>
                <a:lnTo>
                  <a:pt x="1839188" y="902391"/>
                </a:lnTo>
                <a:lnTo>
                  <a:pt x="1839926" y="902391"/>
                </a:lnTo>
                <a:cubicBezTo>
                  <a:pt x="1839926" y="701524"/>
                  <a:pt x="1702577" y="538689"/>
                  <a:pt x="1533148" y="538689"/>
                </a:cubicBezTo>
                <a:cubicBezTo>
                  <a:pt x="1363720" y="538689"/>
                  <a:pt x="1226371" y="701524"/>
                  <a:pt x="1226371" y="902391"/>
                </a:cubicBezTo>
                <a:lnTo>
                  <a:pt x="1227109" y="902391"/>
                </a:lnTo>
                <a:lnTo>
                  <a:pt x="1227109" y="2782096"/>
                </a:lnTo>
                <a:lnTo>
                  <a:pt x="1227109" y="2835869"/>
                </a:lnTo>
                <a:lnTo>
                  <a:pt x="1222313" y="2835869"/>
                </a:lnTo>
                <a:lnTo>
                  <a:pt x="1214643" y="2921861"/>
                </a:lnTo>
                <a:cubicBezTo>
                  <a:pt x="1157432" y="3237878"/>
                  <a:pt x="910054" y="3475597"/>
                  <a:pt x="613554" y="3475597"/>
                </a:cubicBezTo>
                <a:cubicBezTo>
                  <a:pt x="317055" y="3475597"/>
                  <a:pt x="69677" y="3237878"/>
                  <a:pt x="12465" y="2921861"/>
                </a:cubicBezTo>
                <a:lnTo>
                  <a:pt x="4796" y="2835869"/>
                </a:lnTo>
                <a:lnTo>
                  <a:pt x="0" y="2835869"/>
                </a:lnTo>
                <a:lnTo>
                  <a:pt x="0" y="2782096"/>
                </a:lnTo>
                <a:close/>
              </a:path>
            </a:pathLst>
          </a:custGeom>
          <a:solidFill>
            <a:schemeClr val="accent1">
              <a:lumMod val="20000"/>
              <a:lumOff val="80000"/>
            </a:schemeClr>
          </a:solidFill>
          <a:ln w="38100">
            <a:solidFill>
              <a:schemeClr val="bg1">
                <a:lumMod val="75000"/>
              </a:schemeClr>
            </a:solidFill>
          </a:ln>
          <a:effectLst>
            <a:innerShdw blurRad="114300">
              <a:prstClr val="black"/>
            </a:inn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Flowchart: Connector 5">
            <a:extLst>
              <a:ext uri="{FF2B5EF4-FFF2-40B4-BE49-F238E27FC236}">
                <a16:creationId xmlns:a16="http://schemas.microsoft.com/office/drawing/2014/main" id="{2B476DF0-EC67-2B0E-5704-3A9968B5A8AB}"/>
              </a:ext>
            </a:extLst>
          </p:cNvPr>
          <p:cNvSpPr/>
          <p:nvPr/>
        </p:nvSpPr>
        <p:spPr>
          <a:xfrm>
            <a:off x="10134600" y="1737343"/>
            <a:ext cx="293915" cy="318407"/>
          </a:xfrm>
          <a:prstGeom prst="flowChartConnector">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7638282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8.33333E-7 1.11111E-6 C -0.01576 0.00069 -0.45951 -0.02801 -0.57747 -0.00255 C -0.6957 0.02268 -0.71211 0.11551 -0.70925 0.15208 C -0.72227 0.19213 -0.68242 0.22454 -0.65977 0.24954 C -0.63698 0.27454 -0.64219 0.28009 -0.57643 0.28704 C -0.51094 0.29398 -0.3405 0.28819 -0.26615 0.29097 C -0.19193 0.29398 -0.16589 0.29005 -0.13099 0.30393 C -0.0957 0.31759 -0.06081 0.3375 -0.05586 0.3743 C -0.05182 0.41157 -0.03802 0.48079 -0.0724 0.51412 C -0.10729 0.54722 -0.19505 0.56296 -0.26354 0.57361 C -0.33216 0.58403 -0.48281 0.57685 -0.48281 0.57708 L -0.84063 0.57106 " pathEditMode="relative" rAng="0" ptsTypes="AAAAAAAAAAAA">
                                      <p:cBhvr>
                                        <p:cTn id="6" dur="5000" fill="hold"/>
                                        <p:tgtEl>
                                          <p:spTgt spid="6"/>
                                        </p:tgtEl>
                                        <p:attrNameLst>
                                          <p:attrName>ppt_x</p:attrName>
                                          <p:attrName>ppt_y</p:attrName>
                                        </p:attrNameLst>
                                      </p:cBhvr>
                                      <p:rCtr x="-42031" y="2828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5992941-BD4C-9B35-72D9-E2FF24DF36E6}"/>
              </a:ext>
            </a:extLst>
          </p:cNvPr>
          <p:cNvSpPr>
            <a:spLocks noGrp="1"/>
          </p:cNvSpPr>
          <p:nvPr>
            <p:ph type="sldNum" sz="quarter" idx="12"/>
          </p:nvPr>
        </p:nvSpPr>
        <p:spPr/>
        <p:txBody>
          <a:bodyPr anchor="ctr">
            <a:normAutofit/>
          </a:bodyPr>
          <a:lstStyle/>
          <a:p>
            <a:pPr>
              <a:spcAft>
                <a:spcPts val="600"/>
              </a:spcAft>
            </a:pPr>
            <a:fld id="{A5AEF524-62EC-C340-82A1-9F47B6C43E55}" type="slidenum">
              <a:rPr lang="en-US" smtClean="0"/>
              <a:pPr>
                <a:spcAft>
                  <a:spcPts val="600"/>
                </a:spcAft>
              </a:pPr>
              <a:t>47</a:t>
            </a:fld>
            <a:endParaRPr lang="en-US"/>
          </a:p>
        </p:txBody>
      </p:sp>
      <p:pic>
        <p:nvPicPr>
          <p:cNvPr id="29" name="Graphic 28" descr="Kidneys with solid fill">
            <a:extLst>
              <a:ext uri="{FF2B5EF4-FFF2-40B4-BE49-F238E27FC236}">
                <a16:creationId xmlns:a16="http://schemas.microsoft.com/office/drawing/2014/main" id="{8469629D-6DFE-260B-724E-10DD4490A468}"/>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l="7869" t="14140" r="6373" b="13877"/>
          <a:stretch/>
        </p:blipFill>
        <p:spPr>
          <a:xfrm>
            <a:off x="1307608" y="1639615"/>
            <a:ext cx="8204253" cy="5370788"/>
          </a:xfrm>
          <a:prstGeom prst="rect">
            <a:avLst/>
          </a:prstGeom>
        </p:spPr>
      </p:pic>
    </p:spTree>
    <p:extLst>
      <p:ext uri="{BB962C8B-B14F-4D97-AF65-F5344CB8AC3E}">
        <p14:creationId xmlns:p14="http://schemas.microsoft.com/office/powerpoint/2010/main" val="144515518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7A4D8213-AFFB-BC2A-EDB6-FBCF349CE00C}"/>
              </a:ext>
            </a:extLst>
          </p:cNvPr>
          <p:cNvSpPr>
            <a:spLocks noGrp="1"/>
          </p:cNvSpPr>
          <p:nvPr>
            <p:ph type="ftr" sz="quarter" idx="11"/>
          </p:nvPr>
        </p:nvSpPr>
        <p:spPr/>
        <p:txBody>
          <a:bodyPr/>
          <a:lstStyle/>
          <a:p>
            <a:endParaRPr lang="en-US"/>
          </a:p>
        </p:txBody>
      </p:sp>
      <p:sp>
        <p:nvSpPr>
          <p:cNvPr id="3" name="Slide Number Placeholder 2">
            <a:extLst>
              <a:ext uri="{FF2B5EF4-FFF2-40B4-BE49-F238E27FC236}">
                <a16:creationId xmlns:a16="http://schemas.microsoft.com/office/drawing/2014/main" id="{FBEBDF6B-ABB0-363A-4AB5-33B99E24BF16}"/>
              </a:ext>
            </a:extLst>
          </p:cNvPr>
          <p:cNvSpPr>
            <a:spLocks noGrp="1"/>
          </p:cNvSpPr>
          <p:nvPr>
            <p:ph type="sldNum" sz="quarter" idx="12"/>
          </p:nvPr>
        </p:nvSpPr>
        <p:spPr/>
        <p:txBody>
          <a:bodyPr/>
          <a:lstStyle/>
          <a:p>
            <a:fld id="{A5AEF524-62EC-C340-82A1-9F47B6C43E55}" type="slidenum">
              <a:rPr lang="en-US" smtClean="0"/>
              <a:t>48</a:t>
            </a:fld>
            <a:endParaRPr lang="en-US"/>
          </a:p>
        </p:txBody>
      </p:sp>
      <p:sp>
        <p:nvSpPr>
          <p:cNvPr id="4" name="Text Placeholder 3">
            <a:extLst>
              <a:ext uri="{FF2B5EF4-FFF2-40B4-BE49-F238E27FC236}">
                <a16:creationId xmlns:a16="http://schemas.microsoft.com/office/drawing/2014/main" id="{E7595F73-2D83-2E9D-CA53-9C542212E87D}"/>
              </a:ext>
            </a:extLst>
          </p:cNvPr>
          <p:cNvSpPr>
            <a:spLocks noGrp="1"/>
          </p:cNvSpPr>
          <p:nvPr>
            <p:ph type="body" sz="quarter" idx="13"/>
          </p:nvPr>
        </p:nvSpPr>
        <p:spPr>
          <a:xfrm>
            <a:off x="10692153" y="0"/>
            <a:ext cx="1497806" cy="523194"/>
          </a:xfrm>
        </p:spPr>
        <p:txBody>
          <a:bodyPr vert="horz" lIns="0" tIns="0" rIns="0" bIns="0" rtlCol="0" anchor="t">
            <a:noAutofit/>
          </a:bodyPr>
          <a:lstStyle/>
          <a:p>
            <a:r>
              <a:rPr lang="en-US" sz="1600">
                <a:latin typeface="Arial"/>
                <a:cs typeface="Calibri"/>
              </a:rPr>
              <a:t>Lily Thompson</a:t>
            </a:r>
            <a:endParaRPr lang="en-US" sz="1600">
              <a:latin typeface="Arial"/>
              <a:cs typeface="Arial"/>
            </a:endParaRPr>
          </a:p>
        </p:txBody>
      </p:sp>
      <p:sp>
        <p:nvSpPr>
          <p:cNvPr id="5" name="Slide Number Placeholder 3">
            <a:extLst>
              <a:ext uri="{FF2B5EF4-FFF2-40B4-BE49-F238E27FC236}">
                <a16:creationId xmlns:a16="http://schemas.microsoft.com/office/drawing/2014/main" id="{BDA2D801-615F-DAD7-72E3-25A790D9E54D}"/>
              </a:ext>
            </a:extLst>
          </p:cNvPr>
          <p:cNvSpPr txBox="1">
            <a:spLocks/>
          </p:cNvSpPr>
          <p:nvPr/>
        </p:nvSpPr>
        <p:spPr>
          <a:xfrm>
            <a:off x="4960614" y="6377940"/>
            <a:ext cx="731520" cy="274320"/>
          </a:xfrm>
          <a:prstGeom prst="rect">
            <a:avLst/>
          </a:prstGeom>
        </p:spPr>
        <p:txBody>
          <a:bodyPr vert="horz" lIns="91440" tIns="45720" rIns="91440" bIns="45720" rtlCol="0" anchor="ctr">
            <a:normAutofit/>
          </a:bodyP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fld id="{A5AEF524-62EC-C340-82A1-9F47B6C43E55}" type="slidenum">
              <a:rPr lang="en-US" smtClean="0"/>
              <a:pPr>
                <a:spcAft>
                  <a:spcPts val="600"/>
                </a:spcAft>
              </a:pPr>
              <a:t>48</a:t>
            </a:fld>
            <a:endParaRPr lang="en-US"/>
          </a:p>
        </p:txBody>
      </p:sp>
      <p:sp>
        <p:nvSpPr>
          <p:cNvPr id="6" name="Title 4">
            <a:extLst>
              <a:ext uri="{FF2B5EF4-FFF2-40B4-BE49-F238E27FC236}">
                <a16:creationId xmlns:a16="http://schemas.microsoft.com/office/drawing/2014/main" id="{46F02B2B-9F29-F3BD-4D30-135448A09DA5}"/>
              </a:ext>
            </a:extLst>
          </p:cNvPr>
          <p:cNvSpPr txBox="1">
            <a:spLocks/>
          </p:cNvSpPr>
          <p:nvPr/>
        </p:nvSpPr>
        <p:spPr>
          <a:xfrm>
            <a:off x="533400" y="415158"/>
            <a:ext cx="9601200" cy="960276"/>
          </a:xfrm>
          <a:prstGeom prst="rect">
            <a:avLst/>
          </a:prstGeom>
        </p:spPr>
        <p:txBody>
          <a:bodyPr lIns="0" tIns="0" rIns="0" bIns="0" anchor="b">
            <a:normAutofit/>
          </a:bodyPr>
          <a:lstStyle>
            <a:lvl1pPr marL="0" indent="0" algn="l" defTabSz="914400" rtl="0" eaLnBrk="1" latinLnBrk="0" hangingPunct="1">
              <a:lnSpc>
                <a:spcPct val="90000"/>
              </a:lnSpc>
              <a:spcBef>
                <a:spcPts val="1000"/>
              </a:spcBef>
              <a:buFont typeface="Arial" panose="020B0604020202020204" pitchFamily="34" charset="0"/>
              <a:buNone/>
              <a:defRPr lang="en-US" sz="4000" b="1" kern="1200" dirty="0">
                <a:solidFill>
                  <a:schemeClr val="tx2"/>
                </a:solidFill>
                <a:latin typeface="+mj-lt"/>
                <a:ea typeface="+mn-ea"/>
                <a:cs typeface="+mj-cs"/>
              </a:defRPr>
            </a:lvl1pPr>
          </a:lstStyle>
          <a:p>
            <a:r>
              <a:rPr lang="en-US"/>
              <a:t>Assumptions</a:t>
            </a:r>
          </a:p>
        </p:txBody>
      </p:sp>
      <p:graphicFrame>
        <p:nvGraphicFramePr>
          <p:cNvPr id="7" name="Content Placeholder 1">
            <a:extLst>
              <a:ext uri="{FF2B5EF4-FFF2-40B4-BE49-F238E27FC236}">
                <a16:creationId xmlns:a16="http://schemas.microsoft.com/office/drawing/2014/main" id="{5176BCDF-1C07-8432-50F9-36581E03AAD6}"/>
              </a:ext>
            </a:extLst>
          </p:cNvPr>
          <p:cNvGraphicFramePr>
            <a:graphicFrameLocks/>
          </p:cNvGraphicFramePr>
          <p:nvPr>
            <p:extLst>
              <p:ext uri="{D42A27DB-BD31-4B8C-83A1-F6EECF244321}">
                <p14:modId xmlns:p14="http://schemas.microsoft.com/office/powerpoint/2010/main" val="2087678940"/>
              </p:ext>
            </p:extLst>
          </p:nvPr>
        </p:nvGraphicFramePr>
        <p:xfrm>
          <a:off x="533400" y="1825625"/>
          <a:ext cx="9601200" cy="43465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63436147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6C751149-ADCE-589D-F0CE-DEE40BEF4C6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3A5E775-733A-DFBF-FD27-84FF8D868072}"/>
              </a:ext>
            </a:extLst>
          </p:cNvPr>
          <p:cNvSpPr>
            <a:spLocks noGrp="1"/>
          </p:cNvSpPr>
          <p:nvPr>
            <p:ph type="sldNum" sz="quarter" idx="12"/>
          </p:nvPr>
        </p:nvSpPr>
        <p:spPr/>
        <p:txBody>
          <a:bodyPr/>
          <a:lstStyle/>
          <a:p>
            <a:fld id="{A5AEF524-62EC-C340-82A1-9F47B6C43E55}" type="slidenum">
              <a:rPr lang="en-US" smtClean="0"/>
              <a:t>49</a:t>
            </a:fld>
            <a:endParaRPr lang="en-US"/>
          </a:p>
        </p:txBody>
      </p:sp>
      <p:sp>
        <p:nvSpPr>
          <p:cNvPr id="5" name="Title 4">
            <a:extLst>
              <a:ext uri="{FF2B5EF4-FFF2-40B4-BE49-F238E27FC236}">
                <a16:creationId xmlns:a16="http://schemas.microsoft.com/office/drawing/2014/main" id="{5C00E79C-1FFA-ED60-9F32-5D714226D770}"/>
              </a:ext>
            </a:extLst>
          </p:cNvPr>
          <p:cNvSpPr>
            <a:spLocks noGrp="1"/>
          </p:cNvSpPr>
          <p:nvPr>
            <p:ph type="title"/>
          </p:nvPr>
        </p:nvSpPr>
        <p:spPr>
          <a:xfrm>
            <a:off x="813816" y="457200"/>
            <a:ext cx="8485632" cy="960276"/>
          </a:xfrm>
        </p:spPr>
        <p:txBody>
          <a:bodyPr/>
          <a:lstStyle/>
          <a:p>
            <a:r>
              <a:rPr lang="en-US"/>
              <a:t>College of Engineering Color Palette</a:t>
            </a:r>
          </a:p>
        </p:txBody>
      </p:sp>
      <p:grpSp>
        <p:nvGrpSpPr>
          <p:cNvPr id="50" name="Group 49">
            <a:extLst>
              <a:ext uri="{FF2B5EF4-FFF2-40B4-BE49-F238E27FC236}">
                <a16:creationId xmlns:a16="http://schemas.microsoft.com/office/drawing/2014/main" id="{28CEF3AF-B294-C1BD-00F5-27105F1D5417}"/>
              </a:ext>
            </a:extLst>
          </p:cNvPr>
          <p:cNvGrpSpPr/>
          <p:nvPr/>
        </p:nvGrpSpPr>
        <p:grpSpPr>
          <a:xfrm>
            <a:off x="726948" y="3457771"/>
            <a:ext cx="2214949" cy="1376065"/>
            <a:chOff x="813816" y="3548191"/>
            <a:chExt cx="2214949" cy="1376065"/>
          </a:xfrm>
        </p:grpSpPr>
        <p:sp>
          <p:nvSpPr>
            <p:cNvPr id="42" name="TextBox 41">
              <a:extLst>
                <a:ext uri="{FF2B5EF4-FFF2-40B4-BE49-F238E27FC236}">
                  <a16:creationId xmlns:a16="http://schemas.microsoft.com/office/drawing/2014/main" id="{1199108F-E912-35ED-35EA-F98C0096E6A8}"/>
                </a:ext>
              </a:extLst>
            </p:cNvPr>
            <p:cNvSpPr txBox="1"/>
            <p:nvPr/>
          </p:nvSpPr>
          <p:spPr>
            <a:xfrm>
              <a:off x="813816" y="4462591"/>
              <a:ext cx="647678" cy="461665"/>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Fang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Orange</a:t>
              </a: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TextBox 42">
              <a:extLst>
                <a:ext uri="{FF2B5EF4-FFF2-40B4-BE49-F238E27FC236}">
                  <a16:creationId xmlns:a16="http://schemas.microsoft.com/office/drawing/2014/main" id="{316D0CA7-DF62-1574-73F4-A869EAC9B818}"/>
                </a:ext>
              </a:extLst>
            </p:cNvPr>
            <p:cNvSpPr txBox="1"/>
            <p:nvPr/>
          </p:nvSpPr>
          <p:spPr>
            <a:xfrm>
              <a:off x="1728216" y="3548191"/>
              <a:ext cx="1300549" cy="830997"/>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RGB: 238, 118, 36</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Hex: #EE7624</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CMYK:2, 66, 99, 0</a:t>
              </a:r>
            </a:p>
          </p:txBody>
        </p:sp>
        <p:sp>
          <p:nvSpPr>
            <p:cNvPr id="44" name="Rectangle 43">
              <a:extLst>
                <a:ext uri="{FF2B5EF4-FFF2-40B4-BE49-F238E27FC236}">
                  <a16:creationId xmlns:a16="http://schemas.microsoft.com/office/drawing/2014/main" id="{4821A2C9-F1B8-2DA5-F53E-12DAF668F2DC}"/>
                </a:ext>
              </a:extLst>
            </p:cNvPr>
            <p:cNvSpPr/>
            <p:nvPr/>
          </p:nvSpPr>
          <p:spPr>
            <a:xfrm>
              <a:off x="813816" y="3548191"/>
              <a:ext cx="914400" cy="914400"/>
            </a:xfrm>
            <a:prstGeom prst="rect">
              <a:avLst/>
            </a:prstGeom>
            <a:solidFill>
              <a:srgbClr val="EE76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1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2 </a:t>
              </a:r>
              <a:r>
                <a:rPr kumimoji="0" lang="en-US" sz="1800" b="0" i="0" u="none" strike="noStrike" kern="1200" cap="none" spc="0" normalizeH="0" baseline="0" noProof="0">
                  <a:ln>
                    <a:noFill/>
                  </a:ln>
                  <a:solidFill>
                    <a:srgbClr val="EE7624"/>
                  </a:solidFill>
                  <a:effectLst/>
                  <a:uLnTx/>
                  <a:uFillTx/>
                  <a:latin typeface="Calibri" panose="020F0502020204030204"/>
                  <a:ea typeface="+mn-ea"/>
                  <a:cs typeface="+mn-cs"/>
                </a:rPr>
                <a:t>3</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rPr>
                <a:t>4</a:t>
              </a:r>
            </a:p>
          </p:txBody>
        </p:sp>
      </p:grpSp>
      <p:grpSp>
        <p:nvGrpSpPr>
          <p:cNvPr id="52" name="Group 51">
            <a:extLst>
              <a:ext uri="{FF2B5EF4-FFF2-40B4-BE49-F238E27FC236}">
                <a16:creationId xmlns:a16="http://schemas.microsoft.com/office/drawing/2014/main" id="{4CB5FBA2-8AE7-4580-4724-D27539910638}"/>
              </a:ext>
            </a:extLst>
          </p:cNvPr>
          <p:cNvGrpSpPr/>
          <p:nvPr/>
        </p:nvGrpSpPr>
        <p:grpSpPr>
          <a:xfrm>
            <a:off x="3502514" y="3457771"/>
            <a:ext cx="2334277" cy="1200329"/>
            <a:chOff x="3698263" y="5077310"/>
            <a:chExt cx="2334277" cy="1200329"/>
          </a:xfrm>
        </p:grpSpPr>
        <p:sp>
          <p:nvSpPr>
            <p:cNvPr id="27" name="Rectangle 26">
              <a:extLst>
                <a:ext uri="{FF2B5EF4-FFF2-40B4-BE49-F238E27FC236}">
                  <a16:creationId xmlns:a16="http://schemas.microsoft.com/office/drawing/2014/main" id="{98C18170-F47E-2C2C-A75A-08DAB670C526}"/>
                </a:ext>
              </a:extLst>
            </p:cNvPr>
            <p:cNvSpPr/>
            <p:nvPr/>
          </p:nvSpPr>
          <p:spPr>
            <a:xfrm>
              <a:off x="3698263" y="5077310"/>
              <a:ext cx="914400" cy="914400"/>
            </a:xfrm>
            <a:prstGeom prst="rect">
              <a:avLst/>
            </a:prstGeom>
            <a:solidFill>
              <a:srgbClr val="FFFF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1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2 </a:t>
              </a:r>
              <a:r>
                <a:rPr kumimoji="0" lang="en-US" sz="1800" b="0" i="0" u="none" strike="noStrike" kern="1200" cap="none" spc="0" normalizeH="0" baseline="0" noProof="0">
                  <a:ln>
                    <a:noFill/>
                  </a:ln>
                  <a:solidFill>
                    <a:srgbClr val="EE7624"/>
                  </a:solidFill>
                  <a:effectLst/>
                  <a:uLnTx/>
                  <a:uFillTx/>
                  <a:latin typeface="Calibri" panose="020F0502020204030204"/>
                  <a:ea typeface="+mn-ea"/>
                  <a:cs typeface="+mn-cs"/>
                </a:rPr>
                <a:t>3</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rPr>
                <a:t>4</a:t>
              </a:r>
            </a:p>
          </p:txBody>
        </p:sp>
        <p:sp>
          <p:nvSpPr>
            <p:cNvPr id="28" name="TextBox 27">
              <a:extLst>
                <a:ext uri="{FF2B5EF4-FFF2-40B4-BE49-F238E27FC236}">
                  <a16:creationId xmlns:a16="http://schemas.microsoft.com/office/drawing/2014/main" id="{B5EBF460-96EF-EEF1-2694-568119F86A8C}"/>
                </a:ext>
              </a:extLst>
            </p:cNvPr>
            <p:cNvSpPr txBox="1"/>
            <p:nvPr/>
          </p:nvSpPr>
          <p:spPr>
            <a:xfrm>
              <a:off x="3698263" y="5996175"/>
              <a:ext cx="573940"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White</a:t>
              </a: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TextBox 28">
              <a:extLst>
                <a:ext uri="{FF2B5EF4-FFF2-40B4-BE49-F238E27FC236}">
                  <a16:creationId xmlns:a16="http://schemas.microsoft.com/office/drawing/2014/main" id="{D5D41AD1-0181-BA37-8138-9FA849C8DBDF}"/>
                </a:ext>
              </a:extLst>
            </p:cNvPr>
            <p:cNvSpPr txBox="1"/>
            <p:nvPr/>
          </p:nvSpPr>
          <p:spPr>
            <a:xfrm>
              <a:off x="4612664" y="5077310"/>
              <a:ext cx="1419876" cy="120032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Pantone: PMS 000C</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RGB: 255, 255, 255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Hex: #FFFFFF</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CMYK: 0, 0, 0, 0</a:t>
              </a:r>
            </a:p>
          </p:txBody>
        </p:sp>
      </p:grpSp>
      <p:grpSp>
        <p:nvGrpSpPr>
          <p:cNvPr id="51" name="Group 50">
            <a:extLst>
              <a:ext uri="{FF2B5EF4-FFF2-40B4-BE49-F238E27FC236}">
                <a16:creationId xmlns:a16="http://schemas.microsoft.com/office/drawing/2014/main" id="{EDF751E7-DD89-EC17-F17B-38CCEE19D726}"/>
              </a:ext>
            </a:extLst>
          </p:cNvPr>
          <p:cNvGrpSpPr/>
          <p:nvPr/>
        </p:nvGrpSpPr>
        <p:grpSpPr>
          <a:xfrm>
            <a:off x="3502514" y="2020824"/>
            <a:ext cx="2195521" cy="1200329"/>
            <a:chOff x="813816" y="5074209"/>
            <a:chExt cx="2195521" cy="1200329"/>
          </a:xfrm>
        </p:grpSpPr>
        <p:sp>
          <p:nvSpPr>
            <p:cNvPr id="39" name="Rectangle 38">
              <a:extLst>
                <a:ext uri="{FF2B5EF4-FFF2-40B4-BE49-F238E27FC236}">
                  <a16:creationId xmlns:a16="http://schemas.microsoft.com/office/drawing/2014/main" id="{847C730E-ECA7-4F05-CCC3-54218DE049F3}"/>
                </a:ext>
              </a:extLst>
            </p:cNvPr>
            <p:cNvSpPr/>
            <p:nvPr/>
          </p:nvSpPr>
          <p:spPr>
            <a:xfrm>
              <a:off x="813816" y="5074209"/>
              <a:ext cx="914400" cy="9144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1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2 </a:t>
              </a:r>
              <a:r>
                <a:rPr kumimoji="0" lang="en-US" sz="1800" b="0" i="0" u="none" strike="noStrike" kern="1200" cap="none" spc="0" normalizeH="0" baseline="0" noProof="0">
                  <a:ln>
                    <a:noFill/>
                  </a:ln>
                  <a:solidFill>
                    <a:srgbClr val="EE7624"/>
                  </a:solidFill>
                  <a:effectLst/>
                  <a:uLnTx/>
                  <a:uFillTx/>
                  <a:latin typeface="Calibri" panose="020F0502020204030204"/>
                  <a:ea typeface="+mn-ea"/>
                  <a:cs typeface="+mn-cs"/>
                </a:rPr>
                <a:t>3</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rPr>
                <a:t>4</a:t>
              </a:r>
            </a:p>
          </p:txBody>
        </p:sp>
        <p:sp>
          <p:nvSpPr>
            <p:cNvPr id="40" name="TextBox 39">
              <a:extLst>
                <a:ext uri="{FF2B5EF4-FFF2-40B4-BE49-F238E27FC236}">
                  <a16:creationId xmlns:a16="http://schemas.microsoft.com/office/drawing/2014/main" id="{62020829-0E95-DD9B-714C-11D6FFBF799B}"/>
                </a:ext>
              </a:extLst>
            </p:cNvPr>
            <p:cNvSpPr txBox="1"/>
            <p:nvPr/>
          </p:nvSpPr>
          <p:spPr>
            <a:xfrm>
              <a:off x="813816" y="5996175"/>
              <a:ext cx="522900"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Black</a:t>
              </a:r>
            </a:p>
          </p:txBody>
        </p:sp>
        <p:sp>
          <p:nvSpPr>
            <p:cNvPr id="41" name="TextBox 40">
              <a:extLst>
                <a:ext uri="{FF2B5EF4-FFF2-40B4-BE49-F238E27FC236}">
                  <a16:creationId xmlns:a16="http://schemas.microsoft.com/office/drawing/2014/main" id="{2CEA4394-CC9D-6FBB-FA26-706076D0B467}"/>
                </a:ext>
              </a:extLst>
            </p:cNvPr>
            <p:cNvSpPr txBox="1"/>
            <p:nvPr/>
          </p:nvSpPr>
          <p:spPr>
            <a:xfrm>
              <a:off x="1728217" y="5074209"/>
              <a:ext cx="1281120" cy="120032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Pantone: Black C</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RGB: 0, 0, 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Hex: #000000</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CMYK:0, 0, 0, 100</a:t>
              </a:r>
            </a:p>
          </p:txBody>
        </p:sp>
      </p:grpSp>
      <p:grpSp>
        <p:nvGrpSpPr>
          <p:cNvPr id="3" name="Group 2">
            <a:extLst>
              <a:ext uri="{FF2B5EF4-FFF2-40B4-BE49-F238E27FC236}">
                <a16:creationId xmlns:a16="http://schemas.microsoft.com/office/drawing/2014/main" id="{8C8B1F45-3E30-2793-7D29-688626F81CE2}"/>
              </a:ext>
            </a:extLst>
          </p:cNvPr>
          <p:cNvGrpSpPr/>
          <p:nvPr/>
        </p:nvGrpSpPr>
        <p:grpSpPr>
          <a:xfrm>
            <a:off x="726948" y="2020824"/>
            <a:ext cx="2380763" cy="1200329"/>
            <a:chOff x="813817" y="2011729"/>
            <a:chExt cx="2380763" cy="1200329"/>
          </a:xfrm>
        </p:grpSpPr>
        <p:sp>
          <p:nvSpPr>
            <p:cNvPr id="30" name="TextBox 29">
              <a:extLst>
                <a:ext uri="{FF2B5EF4-FFF2-40B4-BE49-F238E27FC236}">
                  <a16:creationId xmlns:a16="http://schemas.microsoft.com/office/drawing/2014/main" id="{D5045287-B2F2-024E-BF22-C50C5657B42C}"/>
                </a:ext>
              </a:extLst>
            </p:cNvPr>
            <p:cNvSpPr txBox="1"/>
            <p:nvPr/>
          </p:nvSpPr>
          <p:spPr>
            <a:xfrm>
              <a:off x="813817" y="2933695"/>
              <a:ext cx="624466"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Garnet</a:t>
              </a: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TextBox 30">
              <a:extLst>
                <a:ext uri="{FF2B5EF4-FFF2-40B4-BE49-F238E27FC236}">
                  <a16:creationId xmlns:a16="http://schemas.microsoft.com/office/drawing/2014/main" id="{E0E68166-254D-0205-3782-F4F28D154D36}"/>
                </a:ext>
              </a:extLst>
            </p:cNvPr>
            <p:cNvSpPr txBox="1"/>
            <p:nvPr/>
          </p:nvSpPr>
          <p:spPr>
            <a:xfrm>
              <a:off x="1728217" y="2011729"/>
              <a:ext cx="1466363" cy="120032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Pantone: PMS 195 C</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RGB: 120, 47, 64</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Hex: #782F40</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CMYK:19, 90, 50, 55</a:t>
              </a:r>
            </a:p>
          </p:txBody>
        </p:sp>
        <p:sp>
          <p:nvSpPr>
            <p:cNvPr id="32" name="Rectangle 31">
              <a:extLst>
                <a:ext uri="{FF2B5EF4-FFF2-40B4-BE49-F238E27FC236}">
                  <a16:creationId xmlns:a16="http://schemas.microsoft.com/office/drawing/2014/main" id="{8FD49C78-148F-ADF9-04DD-1E8FBB32EAD7}"/>
                </a:ext>
              </a:extLst>
            </p:cNvPr>
            <p:cNvSpPr/>
            <p:nvPr/>
          </p:nvSpPr>
          <p:spPr>
            <a:xfrm>
              <a:off x="813817" y="2011729"/>
              <a:ext cx="914400" cy="914400"/>
            </a:xfrm>
            <a:prstGeom prst="rect">
              <a:avLst/>
            </a:prstGeom>
            <a:solidFill>
              <a:srgbClr val="782F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1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2 </a:t>
              </a:r>
              <a:r>
                <a:rPr kumimoji="0" lang="en-US" sz="1800" b="0" i="0" u="none" strike="noStrike" kern="1200" cap="none" spc="0" normalizeH="0" baseline="0" noProof="0">
                  <a:ln>
                    <a:noFill/>
                  </a:ln>
                  <a:solidFill>
                    <a:srgbClr val="EE7624"/>
                  </a:solidFill>
                  <a:effectLst/>
                  <a:uLnTx/>
                  <a:uFillTx/>
                  <a:latin typeface="Calibri" panose="020F0502020204030204"/>
                  <a:ea typeface="+mn-ea"/>
                  <a:cs typeface="+mn-cs"/>
                </a:rPr>
                <a:t>3</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rPr>
                <a:t>4</a:t>
              </a:r>
            </a:p>
          </p:txBody>
        </p:sp>
      </p:grpSp>
    </p:spTree>
    <p:extLst>
      <p:ext uri="{BB962C8B-B14F-4D97-AF65-F5344CB8AC3E}">
        <p14:creationId xmlns:p14="http://schemas.microsoft.com/office/powerpoint/2010/main" val="116365672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0466806D-817D-A91F-73D6-8C9951FDFE23}"/>
              </a:ext>
            </a:extLst>
          </p:cNvPr>
          <p:cNvSpPr>
            <a:spLocks noGrp="1"/>
          </p:cNvSpPr>
          <p:nvPr>
            <p:ph type="ftr" sz="quarter" idx="11"/>
          </p:nvPr>
        </p:nvSpPr>
        <p:spPr/>
        <p:txBody>
          <a:bodyPr/>
          <a:lstStyle/>
          <a:p>
            <a:endParaRPr lang="en-US"/>
          </a:p>
        </p:txBody>
      </p:sp>
      <p:sp>
        <p:nvSpPr>
          <p:cNvPr id="3" name="Slide Number Placeholder 2">
            <a:extLst>
              <a:ext uri="{FF2B5EF4-FFF2-40B4-BE49-F238E27FC236}">
                <a16:creationId xmlns:a16="http://schemas.microsoft.com/office/drawing/2014/main" id="{7CCCF737-C93E-0D67-762D-669393D182B7}"/>
              </a:ext>
            </a:extLst>
          </p:cNvPr>
          <p:cNvSpPr>
            <a:spLocks noGrp="1"/>
          </p:cNvSpPr>
          <p:nvPr>
            <p:ph type="sldNum" sz="quarter" idx="12"/>
          </p:nvPr>
        </p:nvSpPr>
        <p:spPr/>
        <p:txBody>
          <a:bodyPr/>
          <a:lstStyle/>
          <a:p>
            <a:fld id="{A5AEF524-62EC-C340-82A1-9F47B6C43E55}" type="slidenum">
              <a:rPr lang="en-US" smtClean="0"/>
              <a:t>5</a:t>
            </a:fld>
            <a:endParaRPr lang="en-US"/>
          </a:p>
        </p:txBody>
      </p:sp>
      <p:sp>
        <p:nvSpPr>
          <p:cNvPr id="4" name="Text Placeholder 3">
            <a:extLst>
              <a:ext uri="{FF2B5EF4-FFF2-40B4-BE49-F238E27FC236}">
                <a16:creationId xmlns:a16="http://schemas.microsoft.com/office/drawing/2014/main" id="{389FF7A8-6694-EC08-1337-3644F56ED28B}"/>
              </a:ext>
            </a:extLst>
          </p:cNvPr>
          <p:cNvSpPr>
            <a:spLocks noGrp="1"/>
          </p:cNvSpPr>
          <p:nvPr>
            <p:ph type="body" sz="quarter" idx="13"/>
          </p:nvPr>
        </p:nvSpPr>
        <p:spPr>
          <a:xfrm>
            <a:off x="10686258" y="1191"/>
            <a:ext cx="1468039" cy="1116806"/>
          </a:xfrm>
        </p:spPr>
        <p:txBody>
          <a:bodyPr vert="horz" lIns="0" tIns="0" rIns="0" bIns="0" rtlCol="0" anchor="t">
            <a:noAutofit/>
          </a:bodyPr>
          <a:lstStyle/>
          <a:p>
            <a:pPr marL="0" indent="0">
              <a:buNone/>
            </a:pPr>
            <a:r>
              <a:rPr lang="en-US" sz="1600">
                <a:ln>
                  <a:solidFill>
                    <a:prstClr val="white"/>
                  </a:solidFill>
                </a:ln>
                <a:latin typeface="Arial"/>
                <a:cs typeface="Calibri"/>
              </a:rPr>
              <a:t>Lily Thompson</a:t>
            </a:r>
          </a:p>
        </p:txBody>
      </p:sp>
      <p:sp>
        <p:nvSpPr>
          <p:cNvPr id="5" name="Slide Number Placeholder 3">
            <a:extLst>
              <a:ext uri="{FF2B5EF4-FFF2-40B4-BE49-F238E27FC236}">
                <a16:creationId xmlns:a16="http://schemas.microsoft.com/office/drawing/2014/main" id="{FFB831A0-B22B-94CE-DFDE-258CEC2D8837}"/>
              </a:ext>
            </a:extLst>
          </p:cNvPr>
          <p:cNvSpPr txBox="1">
            <a:spLocks/>
          </p:cNvSpPr>
          <p:nvPr/>
        </p:nvSpPr>
        <p:spPr>
          <a:xfrm>
            <a:off x="4960614" y="6377940"/>
            <a:ext cx="731520" cy="274320"/>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5AEF524-62EC-C340-82A1-9F47B6C43E55}" type="slidenum">
              <a:rPr lang="en-US" smtClean="0"/>
              <a:pPr/>
              <a:t>5</a:t>
            </a:fld>
            <a:endParaRPr lang="en-US"/>
          </a:p>
        </p:txBody>
      </p:sp>
      <p:sp>
        <p:nvSpPr>
          <p:cNvPr id="6" name="Title 4">
            <a:extLst>
              <a:ext uri="{FF2B5EF4-FFF2-40B4-BE49-F238E27FC236}">
                <a16:creationId xmlns:a16="http://schemas.microsoft.com/office/drawing/2014/main" id="{84C7C618-F709-8C6E-9F5A-9F553BC9DFC9}"/>
              </a:ext>
            </a:extLst>
          </p:cNvPr>
          <p:cNvSpPr txBox="1">
            <a:spLocks/>
          </p:cNvSpPr>
          <p:nvPr/>
        </p:nvSpPr>
        <p:spPr>
          <a:xfrm>
            <a:off x="533400" y="457200"/>
            <a:ext cx="9601200" cy="960276"/>
          </a:xfrm>
          <a:prstGeom prst="rect">
            <a:avLst/>
          </a:prstGeom>
        </p:spPr>
        <p:txBody>
          <a:bodyPr lIns="0" tIns="0" rIns="0" bIns="0" anchor="b"/>
          <a:lstStyle>
            <a:lvl1pPr marL="0" indent="0" algn="l" defTabSz="914400" rtl="0" eaLnBrk="1" latinLnBrk="0" hangingPunct="1">
              <a:lnSpc>
                <a:spcPct val="90000"/>
              </a:lnSpc>
              <a:spcBef>
                <a:spcPts val="1000"/>
              </a:spcBef>
              <a:buFont typeface="Arial" panose="020B0604020202020204" pitchFamily="34" charset="0"/>
              <a:buNone/>
              <a:defRPr lang="en-US" sz="4000" b="1" kern="1200" dirty="0">
                <a:solidFill>
                  <a:schemeClr val="bg2"/>
                </a:solidFill>
                <a:latin typeface="+mj-lt"/>
                <a:ea typeface="+mn-ea"/>
                <a:cs typeface="+mj-cs"/>
              </a:defRPr>
            </a:lvl1pPr>
          </a:lstStyle>
          <a:p>
            <a:r>
              <a:rPr lang="en-US"/>
              <a:t>Project Background</a:t>
            </a:r>
          </a:p>
        </p:txBody>
      </p:sp>
      <p:pic>
        <p:nvPicPr>
          <p:cNvPr id="7" name="Picture 6">
            <a:extLst>
              <a:ext uri="{FF2B5EF4-FFF2-40B4-BE49-F238E27FC236}">
                <a16:creationId xmlns:a16="http://schemas.microsoft.com/office/drawing/2014/main" id="{B6DCE24E-E446-6922-C14D-546A3943A24A}"/>
              </a:ext>
            </a:extLst>
          </p:cNvPr>
          <p:cNvPicPr>
            <a:picLocks noChangeAspect="1"/>
          </p:cNvPicPr>
          <p:nvPr/>
        </p:nvPicPr>
        <p:blipFill>
          <a:blip r:embed="rId3"/>
          <a:stretch>
            <a:fillRect/>
          </a:stretch>
        </p:blipFill>
        <p:spPr>
          <a:xfrm>
            <a:off x="5170095" y="1724420"/>
            <a:ext cx="4964505" cy="4346575"/>
          </a:xfrm>
          <a:prstGeom prst="rect">
            <a:avLst/>
          </a:prstGeom>
          <a:ln w="38100">
            <a:solidFill>
              <a:schemeClr val="tx1"/>
            </a:solidFill>
          </a:ln>
        </p:spPr>
      </p:pic>
      <p:sp>
        <p:nvSpPr>
          <p:cNvPr id="8" name="Rounded Rectangle 5">
            <a:extLst>
              <a:ext uri="{FF2B5EF4-FFF2-40B4-BE49-F238E27FC236}">
                <a16:creationId xmlns:a16="http://schemas.microsoft.com/office/drawing/2014/main" id="{11CF90E5-9F50-28A2-5943-E8E777C956D5}"/>
              </a:ext>
            </a:extLst>
          </p:cNvPr>
          <p:cNvSpPr/>
          <p:nvPr/>
        </p:nvSpPr>
        <p:spPr>
          <a:xfrm>
            <a:off x="819148" y="2658795"/>
            <a:ext cx="3752852" cy="2484220"/>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800">
                <a:solidFill>
                  <a:schemeClr val="bg1"/>
                </a:solidFill>
                <a:latin typeface="Arial" panose="020B0604020202020204" pitchFamily="34" charset="0"/>
                <a:cs typeface="Arial" panose="020B0604020202020204" pitchFamily="34" charset="0"/>
              </a:rPr>
              <a:t>Hemodialysis is a therapy treatment for patients with end-stage kidney disease (ESKD).</a:t>
            </a:r>
          </a:p>
        </p:txBody>
      </p:sp>
    </p:spTree>
    <p:extLst>
      <p:ext uri="{BB962C8B-B14F-4D97-AF65-F5344CB8AC3E}">
        <p14:creationId xmlns:p14="http://schemas.microsoft.com/office/powerpoint/2010/main" val="1341586672"/>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7" name="Footer Placeholder 56">
            <a:extLst>
              <a:ext uri="{FF2B5EF4-FFF2-40B4-BE49-F238E27FC236}">
                <a16:creationId xmlns:a16="http://schemas.microsoft.com/office/drawing/2014/main" id="{4273B565-5CD0-FCEF-5E90-E7416D7DC8D3}"/>
              </a:ext>
            </a:extLst>
          </p:cNvPr>
          <p:cNvSpPr>
            <a:spLocks noGrp="1"/>
          </p:cNvSpPr>
          <p:nvPr>
            <p:ph type="ftr" sz="quarter" idx="11"/>
          </p:nvPr>
        </p:nvSpPr>
        <p:spPr/>
        <p:txBody>
          <a:bodyPr/>
          <a:lstStyle/>
          <a:p>
            <a:endParaRPr lang="en-US"/>
          </a:p>
        </p:txBody>
      </p:sp>
      <p:sp>
        <p:nvSpPr>
          <p:cNvPr id="58" name="Slide Number Placeholder 57">
            <a:extLst>
              <a:ext uri="{FF2B5EF4-FFF2-40B4-BE49-F238E27FC236}">
                <a16:creationId xmlns:a16="http://schemas.microsoft.com/office/drawing/2014/main" id="{DF8F76D7-4CC7-0CE6-2388-24F614417599}"/>
              </a:ext>
            </a:extLst>
          </p:cNvPr>
          <p:cNvSpPr>
            <a:spLocks noGrp="1"/>
          </p:cNvSpPr>
          <p:nvPr>
            <p:ph type="sldNum" sz="quarter" idx="12"/>
          </p:nvPr>
        </p:nvSpPr>
        <p:spPr/>
        <p:txBody>
          <a:bodyPr/>
          <a:lstStyle/>
          <a:p>
            <a:fld id="{A5AEF524-62EC-C340-82A1-9F47B6C43E55}" type="slidenum">
              <a:rPr lang="en-US" smtClean="0"/>
              <a:t>50</a:t>
            </a:fld>
            <a:endParaRPr lang="en-US"/>
          </a:p>
        </p:txBody>
      </p:sp>
      <p:sp>
        <p:nvSpPr>
          <p:cNvPr id="5" name="Title 4">
            <a:extLst>
              <a:ext uri="{FF2B5EF4-FFF2-40B4-BE49-F238E27FC236}">
                <a16:creationId xmlns:a16="http://schemas.microsoft.com/office/drawing/2014/main" id="{5C00E79C-1FFA-ED60-9F32-5D714226D770}"/>
              </a:ext>
            </a:extLst>
          </p:cNvPr>
          <p:cNvSpPr>
            <a:spLocks noGrp="1"/>
          </p:cNvSpPr>
          <p:nvPr>
            <p:ph type="title"/>
          </p:nvPr>
        </p:nvSpPr>
        <p:spPr>
          <a:xfrm>
            <a:off x="813816" y="457200"/>
            <a:ext cx="8485632" cy="960276"/>
          </a:xfrm>
        </p:spPr>
        <p:txBody>
          <a:bodyPr/>
          <a:lstStyle/>
          <a:p>
            <a:r>
              <a:rPr lang="en-US"/>
              <a:t>Accent Color Palette</a:t>
            </a:r>
          </a:p>
        </p:txBody>
      </p:sp>
      <p:grpSp>
        <p:nvGrpSpPr>
          <p:cNvPr id="47" name="Group 46">
            <a:extLst>
              <a:ext uri="{FF2B5EF4-FFF2-40B4-BE49-F238E27FC236}">
                <a16:creationId xmlns:a16="http://schemas.microsoft.com/office/drawing/2014/main" id="{C2229FD4-8C3B-7907-1579-308E6D9B13AB}"/>
              </a:ext>
            </a:extLst>
          </p:cNvPr>
          <p:cNvGrpSpPr/>
          <p:nvPr/>
        </p:nvGrpSpPr>
        <p:grpSpPr>
          <a:xfrm>
            <a:off x="726948" y="2011729"/>
            <a:ext cx="2057855" cy="1191399"/>
            <a:chOff x="6566680" y="5081775"/>
            <a:chExt cx="2057855" cy="1191399"/>
          </a:xfrm>
        </p:grpSpPr>
        <p:sp>
          <p:nvSpPr>
            <p:cNvPr id="12" name="Rectangle 11">
              <a:extLst>
                <a:ext uri="{FF2B5EF4-FFF2-40B4-BE49-F238E27FC236}">
                  <a16:creationId xmlns:a16="http://schemas.microsoft.com/office/drawing/2014/main" id="{906A98FD-E663-8232-9317-7F915715D15A}"/>
                </a:ext>
              </a:extLst>
            </p:cNvPr>
            <p:cNvSpPr/>
            <p:nvPr/>
          </p:nvSpPr>
          <p:spPr>
            <a:xfrm>
              <a:off x="6566680" y="5081775"/>
              <a:ext cx="914400" cy="914400"/>
            </a:xfrm>
            <a:prstGeom prst="rect">
              <a:avLst/>
            </a:prstGeom>
            <a:solidFill>
              <a:srgbClr val="003B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1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2 </a:t>
              </a:r>
              <a:r>
                <a:rPr kumimoji="0" lang="en-US" sz="1800" b="0" i="0" u="none" strike="noStrike" kern="1200" cap="none" spc="0" normalizeH="0" baseline="0" noProof="0">
                  <a:ln>
                    <a:noFill/>
                  </a:ln>
                  <a:solidFill>
                    <a:srgbClr val="EE7624"/>
                  </a:solidFill>
                  <a:effectLst/>
                  <a:uLnTx/>
                  <a:uFillTx/>
                  <a:latin typeface="Calibri" panose="020F0502020204030204"/>
                  <a:ea typeface="+mn-ea"/>
                  <a:cs typeface="+mn-cs"/>
                </a:rPr>
                <a:t>3</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rPr>
                <a:t>4</a:t>
              </a:r>
            </a:p>
          </p:txBody>
        </p:sp>
        <p:sp>
          <p:nvSpPr>
            <p:cNvPr id="13" name="TextBox 12">
              <a:extLst>
                <a:ext uri="{FF2B5EF4-FFF2-40B4-BE49-F238E27FC236}">
                  <a16:creationId xmlns:a16="http://schemas.microsoft.com/office/drawing/2014/main" id="{81D029BD-E9F1-4027-E920-4D90F619D451}"/>
                </a:ext>
              </a:extLst>
            </p:cNvPr>
            <p:cNvSpPr txBox="1"/>
            <p:nvPr/>
          </p:nvSpPr>
          <p:spPr>
            <a:xfrm>
              <a:off x="6566680" y="5996175"/>
              <a:ext cx="881267"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Tardis Blue</a:t>
              </a:r>
            </a:p>
          </p:txBody>
        </p:sp>
        <p:sp>
          <p:nvSpPr>
            <p:cNvPr id="14" name="TextBox 13">
              <a:extLst>
                <a:ext uri="{FF2B5EF4-FFF2-40B4-BE49-F238E27FC236}">
                  <a16:creationId xmlns:a16="http://schemas.microsoft.com/office/drawing/2014/main" id="{4C8DF581-1E7B-D43C-FEDB-EAAD386C6209}"/>
                </a:ext>
              </a:extLst>
            </p:cNvPr>
            <p:cNvSpPr txBox="1"/>
            <p:nvPr/>
          </p:nvSpPr>
          <p:spPr>
            <a:xfrm>
              <a:off x="7481080" y="5081775"/>
              <a:ext cx="1143455" cy="830997"/>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RGB: 0, 59, 111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Hex: #003B6F</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CMYK:</a:t>
              </a:r>
            </a:p>
          </p:txBody>
        </p:sp>
      </p:grpSp>
      <p:grpSp>
        <p:nvGrpSpPr>
          <p:cNvPr id="52" name="Group 51">
            <a:extLst>
              <a:ext uri="{FF2B5EF4-FFF2-40B4-BE49-F238E27FC236}">
                <a16:creationId xmlns:a16="http://schemas.microsoft.com/office/drawing/2014/main" id="{4CB5FBA2-8AE7-4580-4724-D27539910638}"/>
              </a:ext>
            </a:extLst>
          </p:cNvPr>
          <p:cNvGrpSpPr/>
          <p:nvPr/>
        </p:nvGrpSpPr>
        <p:grpSpPr>
          <a:xfrm>
            <a:off x="3558551" y="5081093"/>
            <a:ext cx="2214950" cy="1195864"/>
            <a:chOff x="3698263" y="5077310"/>
            <a:chExt cx="2214950" cy="1195864"/>
          </a:xfrm>
        </p:grpSpPr>
        <p:sp>
          <p:nvSpPr>
            <p:cNvPr id="27" name="Rectangle 26">
              <a:extLst>
                <a:ext uri="{FF2B5EF4-FFF2-40B4-BE49-F238E27FC236}">
                  <a16:creationId xmlns:a16="http://schemas.microsoft.com/office/drawing/2014/main" id="{98C18170-F47E-2C2C-A75A-08DAB670C526}"/>
                </a:ext>
              </a:extLst>
            </p:cNvPr>
            <p:cNvSpPr/>
            <p:nvPr/>
          </p:nvSpPr>
          <p:spPr>
            <a:xfrm>
              <a:off x="3698263" y="5077310"/>
              <a:ext cx="914400" cy="914400"/>
            </a:xfrm>
            <a:prstGeom prst="rect">
              <a:avLst/>
            </a:prstGeom>
            <a:solidFill>
              <a:srgbClr val="40E0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1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2 </a:t>
              </a:r>
              <a:r>
                <a:rPr kumimoji="0" lang="en-US" sz="1800" b="0" i="0" u="none" strike="noStrike" kern="1200" cap="none" spc="0" normalizeH="0" baseline="0" noProof="0">
                  <a:ln>
                    <a:noFill/>
                  </a:ln>
                  <a:solidFill>
                    <a:srgbClr val="EE7624"/>
                  </a:solidFill>
                  <a:effectLst/>
                  <a:uLnTx/>
                  <a:uFillTx/>
                  <a:latin typeface="Calibri" panose="020F0502020204030204"/>
                  <a:ea typeface="+mn-ea"/>
                  <a:cs typeface="+mn-cs"/>
                </a:rPr>
                <a:t>3</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rPr>
                <a:t>4</a:t>
              </a:r>
            </a:p>
          </p:txBody>
        </p:sp>
        <p:sp>
          <p:nvSpPr>
            <p:cNvPr id="28" name="TextBox 27">
              <a:extLst>
                <a:ext uri="{FF2B5EF4-FFF2-40B4-BE49-F238E27FC236}">
                  <a16:creationId xmlns:a16="http://schemas.microsoft.com/office/drawing/2014/main" id="{B5EBF460-96EF-EEF1-2694-568119F86A8C}"/>
                </a:ext>
              </a:extLst>
            </p:cNvPr>
            <p:cNvSpPr txBox="1"/>
            <p:nvPr/>
          </p:nvSpPr>
          <p:spPr>
            <a:xfrm>
              <a:off x="3698263" y="5996175"/>
              <a:ext cx="816121"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Turquoise</a:t>
              </a: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TextBox 28">
              <a:extLst>
                <a:ext uri="{FF2B5EF4-FFF2-40B4-BE49-F238E27FC236}">
                  <a16:creationId xmlns:a16="http://schemas.microsoft.com/office/drawing/2014/main" id="{D5D41AD1-0181-BA37-8138-9FA849C8DBDF}"/>
                </a:ext>
              </a:extLst>
            </p:cNvPr>
            <p:cNvSpPr txBox="1"/>
            <p:nvPr/>
          </p:nvSpPr>
          <p:spPr>
            <a:xfrm>
              <a:off x="4612664" y="5077310"/>
              <a:ext cx="1300549" cy="830997"/>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RGB: 64, 224, 208</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Hex: #40E0D0</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CMYK: </a:t>
              </a:r>
            </a:p>
          </p:txBody>
        </p:sp>
      </p:grpSp>
      <p:grpSp>
        <p:nvGrpSpPr>
          <p:cNvPr id="9" name="Group 8">
            <a:extLst>
              <a:ext uri="{FF2B5EF4-FFF2-40B4-BE49-F238E27FC236}">
                <a16:creationId xmlns:a16="http://schemas.microsoft.com/office/drawing/2014/main" id="{568E79F3-56A4-139F-CA95-FB234476AD5C}"/>
              </a:ext>
            </a:extLst>
          </p:cNvPr>
          <p:cNvGrpSpPr/>
          <p:nvPr/>
        </p:nvGrpSpPr>
        <p:grpSpPr>
          <a:xfrm>
            <a:off x="6566679" y="5081093"/>
            <a:ext cx="2136402" cy="1198965"/>
            <a:chOff x="726948" y="5074209"/>
            <a:chExt cx="2136402" cy="1198965"/>
          </a:xfrm>
        </p:grpSpPr>
        <p:sp>
          <p:nvSpPr>
            <p:cNvPr id="39" name="Rectangle 38">
              <a:extLst>
                <a:ext uri="{FF2B5EF4-FFF2-40B4-BE49-F238E27FC236}">
                  <a16:creationId xmlns:a16="http://schemas.microsoft.com/office/drawing/2014/main" id="{847C730E-ECA7-4F05-CCC3-54218DE049F3}"/>
                </a:ext>
              </a:extLst>
            </p:cNvPr>
            <p:cNvSpPr/>
            <p:nvPr/>
          </p:nvSpPr>
          <p:spPr>
            <a:xfrm>
              <a:off x="726948" y="5074209"/>
              <a:ext cx="914400" cy="914400"/>
            </a:xfrm>
            <a:prstGeom prst="rect">
              <a:avLst/>
            </a:prstGeom>
            <a:solidFill>
              <a:srgbClr val="FF8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1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2 </a:t>
              </a:r>
              <a:r>
                <a:rPr kumimoji="0" lang="en-US" sz="1800" b="0" i="0" u="none" strike="noStrike" kern="1200" cap="none" spc="0" normalizeH="0" baseline="0" noProof="0">
                  <a:ln>
                    <a:noFill/>
                  </a:ln>
                  <a:solidFill>
                    <a:srgbClr val="EE7624"/>
                  </a:solidFill>
                  <a:effectLst/>
                  <a:uLnTx/>
                  <a:uFillTx/>
                  <a:latin typeface="Calibri" panose="020F0502020204030204"/>
                  <a:ea typeface="+mn-ea"/>
                  <a:cs typeface="+mn-cs"/>
                </a:rPr>
                <a:t>3</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rPr>
                <a:t>4</a:t>
              </a:r>
            </a:p>
          </p:txBody>
        </p:sp>
        <p:sp>
          <p:nvSpPr>
            <p:cNvPr id="40" name="TextBox 39">
              <a:extLst>
                <a:ext uri="{FF2B5EF4-FFF2-40B4-BE49-F238E27FC236}">
                  <a16:creationId xmlns:a16="http://schemas.microsoft.com/office/drawing/2014/main" id="{62020829-0E95-DD9B-714C-11D6FFBF799B}"/>
                </a:ext>
              </a:extLst>
            </p:cNvPr>
            <p:cNvSpPr txBox="1"/>
            <p:nvPr/>
          </p:nvSpPr>
          <p:spPr>
            <a:xfrm>
              <a:off x="726948" y="5996175"/>
              <a:ext cx="1292790"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American Orange</a:t>
              </a:r>
            </a:p>
          </p:txBody>
        </p:sp>
        <p:sp>
          <p:nvSpPr>
            <p:cNvPr id="41" name="TextBox 40">
              <a:extLst>
                <a:ext uri="{FF2B5EF4-FFF2-40B4-BE49-F238E27FC236}">
                  <a16:creationId xmlns:a16="http://schemas.microsoft.com/office/drawing/2014/main" id="{2CEA4394-CC9D-6FBB-FA26-706076D0B467}"/>
                </a:ext>
              </a:extLst>
            </p:cNvPr>
            <p:cNvSpPr txBox="1"/>
            <p:nvPr/>
          </p:nvSpPr>
          <p:spPr>
            <a:xfrm>
              <a:off x="1641349" y="5074209"/>
              <a:ext cx="1222001" cy="830997"/>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RGB: 255, 139, 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Hex: #FF8B00</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CMYK:</a:t>
              </a:r>
            </a:p>
          </p:txBody>
        </p:sp>
      </p:grpSp>
      <p:grpSp>
        <p:nvGrpSpPr>
          <p:cNvPr id="8" name="Group 7">
            <a:extLst>
              <a:ext uri="{FF2B5EF4-FFF2-40B4-BE49-F238E27FC236}">
                <a16:creationId xmlns:a16="http://schemas.microsoft.com/office/drawing/2014/main" id="{C2495DF6-79CB-47DA-E912-E7FB138F5E58}"/>
              </a:ext>
            </a:extLst>
          </p:cNvPr>
          <p:cNvGrpSpPr/>
          <p:nvPr/>
        </p:nvGrpSpPr>
        <p:grpSpPr>
          <a:xfrm>
            <a:off x="726948" y="3546752"/>
            <a:ext cx="2394292" cy="1191399"/>
            <a:chOff x="726948" y="3546752"/>
            <a:chExt cx="2394292" cy="1191399"/>
          </a:xfrm>
        </p:grpSpPr>
        <p:sp>
          <p:nvSpPr>
            <p:cNvPr id="42" name="TextBox 41">
              <a:extLst>
                <a:ext uri="{FF2B5EF4-FFF2-40B4-BE49-F238E27FC236}">
                  <a16:creationId xmlns:a16="http://schemas.microsoft.com/office/drawing/2014/main" id="{1199108F-E912-35ED-35EA-F98C0096E6A8}"/>
                </a:ext>
              </a:extLst>
            </p:cNvPr>
            <p:cNvSpPr txBox="1"/>
            <p:nvPr/>
          </p:nvSpPr>
          <p:spPr>
            <a:xfrm>
              <a:off x="726948" y="4461152"/>
              <a:ext cx="916598"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Rubine Red</a:t>
              </a: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TextBox 42">
              <a:extLst>
                <a:ext uri="{FF2B5EF4-FFF2-40B4-BE49-F238E27FC236}">
                  <a16:creationId xmlns:a16="http://schemas.microsoft.com/office/drawing/2014/main" id="{316D0CA7-DF62-1574-73F4-A869EAC9B818}"/>
                </a:ext>
              </a:extLst>
            </p:cNvPr>
            <p:cNvSpPr txBox="1"/>
            <p:nvPr/>
          </p:nvSpPr>
          <p:spPr>
            <a:xfrm>
              <a:off x="1641348" y="3546752"/>
              <a:ext cx="1479892" cy="830997"/>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RGB: 206, 0, 88</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Hex: #CE0058</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CMYK: 0, 100, 43, 12</a:t>
              </a:r>
            </a:p>
          </p:txBody>
        </p:sp>
        <p:sp>
          <p:nvSpPr>
            <p:cNvPr id="44" name="Rectangle 43">
              <a:extLst>
                <a:ext uri="{FF2B5EF4-FFF2-40B4-BE49-F238E27FC236}">
                  <a16:creationId xmlns:a16="http://schemas.microsoft.com/office/drawing/2014/main" id="{4821A2C9-F1B8-2DA5-F53E-12DAF668F2DC}"/>
                </a:ext>
              </a:extLst>
            </p:cNvPr>
            <p:cNvSpPr/>
            <p:nvPr/>
          </p:nvSpPr>
          <p:spPr>
            <a:xfrm>
              <a:off x="726948" y="3546752"/>
              <a:ext cx="914400" cy="914400"/>
            </a:xfrm>
            <a:prstGeom prst="rect">
              <a:avLst/>
            </a:prstGeom>
            <a:solidFill>
              <a:srgbClr val="CE00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1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2 </a:t>
              </a:r>
              <a:r>
                <a:rPr kumimoji="0" lang="en-US" sz="1800" b="0" i="0" u="none" strike="noStrike" kern="1200" cap="none" spc="0" normalizeH="0" baseline="0" noProof="0">
                  <a:ln>
                    <a:noFill/>
                  </a:ln>
                  <a:solidFill>
                    <a:srgbClr val="EE7624"/>
                  </a:solidFill>
                  <a:effectLst/>
                  <a:uLnTx/>
                  <a:uFillTx/>
                  <a:latin typeface="Calibri" panose="020F0502020204030204"/>
                  <a:ea typeface="+mn-ea"/>
                  <a:cs typeface="+mn-cs"/>
                </a:rPr>
                <a:t>3</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rPr>
                <a:t>4</a:t>
              </a:r>
            </a:p>
          </p:txBody>
        </p:sp>
      </p:grpSp>
      <p:grpSp>
        <p:nvGrpSpPr>
          <p:cNvPr id="53" name="Group 52">
            <a:extLst>
              <a:ext uri="{FF2B5EF4-FFF2-40B4-BE49-F238E27FC236}">
                <a16:creationId xmlns:a16="http://schemas.microsoft.com/office/drawing/2014/main" id="{1DA38E28-8140-BF3F-9F1A-A8018F6B7B82}"/>
              </a:ext>
            </a:extLst>
          </p:cNvPr>
          <p:cNvGrpSpPr/>
          <p:nvPr/>
        </p:nvGrpSpPr>
        <p:grpSpPr>
          <a:xfrm>
            <a:off x="726948" y="5081093"/>
            <a:ext cx="2222965" cy="1195864"/>
            <a:chOff x="3690247" y="3543726"/>
            <a:chExt cx="2222965" cy="1195864"/>
          </a:xfrm>
        </p:grpSpPr>
        <p:sp>
          <p:nvSpPr>
            <p:cNvPr id="33" name="Rectangle 32">
              <a:extLst>
                <a:ext uri="{FF2B5EF4-FFF2-40B4-BE49-F238E27FC236}">
                  <a16:creationId xmlns:a16="http://schemas.microsoft.com/office/drawing/2014/main" id="{E920A934-93AB-9180-AB68-AD81C1104679}"/>
                </a:ext>
              </a:extLst>
            </p:cNvPr>
            <p:cNvSpPr/>
            <p:nvPr/>
          </p:nvSpPr>
          <p:spPr>
            <a:xfrm>
              <a:off x="3690247" y="3543726"/>
              <a:ext cx="914400" cy="914400"/>
            </a:xfrm>
            <a:prstGeom prst="rect">
              <a:avLst/>
            </a:prstGeom>
            <a:solidFill>
              <a:srgbClr val="4892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1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2 </a:t>
              </a:r>
              <a:r>
                <a:rPr kumimoji="0" lang="en-US" sz="1800" b="0" i="0" u="none" strike="noStrike" kern="1200" cap="none" spc="0" normalizeH="0" baseline="0" noProof="0">
                  <a:ln>
                    <a:noFill/>
                  </a:ln>
                  <a:solidFill>
                    <a:srgbClr val="EE7624"/>
                  </a:solidFill>
                  <a:effectLst/>
                  <a:uLnTx/>
                  <a:uFillTx/>
                  <a:latin typeface="Calibri" panose="020F0502020204030204"/>
                  <a:ea typeface="+mn-ea"/>
                  <a:cs typeface="+mn-cs"/>
                </a:rPr>
                <a:t>3</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rPr>
                <a:t>4</a:t>
              </a:r>
            </a:p>
          </p:txBody>
        </p:sp>
        <p:sp>
          <p:nvSpPr>
            <p:cNvPr id="34" name="TextBox 33">
              <a:extLst>
                <a:ext uri="{FF2B5EF4-FFF2-40B4-BE49-F238E27FC236}">
                  <a16:creationId xmlns:a16="http://schemas.microsoft.com/office/drawing/2014/main" id="{5240B36D-381E-1561-3E5D-EA529810F4E3}"/>
                </a:ext>
              </a:extLst>
            </p:cNvPr>
            <p:cNvSpPr txBox="1"/>
            <p:nvPr/>
          </p:nvSpPr>
          <p:spPr>
            <a:xfrm>
              <a:off x="3690247" y="4462591"/>
              <a:ext cx="747064"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err="1">
                  <a:ln>
                    <a:noFill/>
                  </a:ln>
                  <a:solidFill>
                    <a:prstClr val="black"/>
                  </a:solidFill>
                  <a:effectLst/>
                  <a:uLnTx/>
                  <a:uFillTx/>
                  <a:latin typeface="Calibri" panose="020F0502020204030204"/>
                  <a:ea typeface="+mn-ea"/>
                  <a:cs typeface="+mn-cs"/>
                </a:rPr>
                <a:t>Asagi-iro</a:t>
              </a:r>
              <a:endParaRPr kumimoji="0" lang="en-US" sz="12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TextBox 34">
              <a:extLst>
                <a:ext uri="{FF2B5EF4-FFF2-40B4-BE49-F238E27FC236}">
                  <a16:creationId xmlns:a16="http://schemas.microsoft.com/office/drawing/2014/main" id="{6DE07C98-ED7D-E3FF-489A-FE708B784983}"/>
                </a:ext>
              </a:extLst>
            </p:cNvPr>
            <p:cNvSpPr txBox="1"/>
            <p:nvPr/>
          </p:nvSpPr>
          <p:spPr>
            <a:xfrm>
              <a:off x="4612663" y="3543726"/>
              <a:ext cx="1300549" cy="830997"/>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RGB: 72, 146, 155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Hex: #48929b</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CMYK:</a:t>
              </a:r>
            </a:p>
          </p:txBody>
        </p:sp>
      </p:grpSp>
      <p:grpSp>
        <p:nvGrpSpPr>
          <p:cNvPr id="46" name="Group 45">
            <a:extLst>
              <a:ext uri="{FF2B5EF4-FFF2-40B4-BE49-F238E27FC236}">
                <a16:creationId xmlns:a16="http://schemas.microsoft.com/office/drawing/2014/main" id="{CCE65EA5-C26C-30C6-B186-07D6B078F79C}"/>
              </a:ext>
            </a:extLst>
          </p:cNvPr>
          <p:cNvGrpSpPr/>
          <p:nvPr/>
        </p:nvGrpSpPr>
        <p:grpSpPr>
          <a:xfrm>
            <a:off x="6566679" y="3550535"/>
            <a:ext cx="2293495" cy="1191399"/>
            <a:chOff x="6566679" y="3548191"/>
            <a:chExt cx="2293495" cy="1191399"/>
          </a:xfrm>
        </p:grpSpPr>
        <p:sp>
          <p:nvSpPr>
            <p:cNvPr id="15" name="Rectangle 14">
              <a:extLst>
                <a:ext uri="{FF2B5EF4-FFF2-40B4-BE49-F238E27FC236}">
                  <a16:creationId xmlns:a16="http://schemas.microsoft.com/office/drawing/2014/main" id="{1D64BB85-8C6D-2A6D-1ADF-BDD1B80CCD13}"/>
                </a:ext>
              </a:extLst>
            </p:cNvPr>
            <p:cNvSpPr/>
            <p:nvPr/>
          </p:nvSpPr>
          <p:spPr>
            <a:xfrm>
              <a:off x="6566679" y="3548191"/>
              <a:ext cx="914400" cy="914400"/>
            </a:xfrm>
            <a:prstGeom prst="rect">
              <a:avLst/>
            </a:prstGeom>
            <a:solidFill>
              <a:srgbClr val="DCDC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1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2 </a:t>
              </a:r>
              <a:r>
                <a:rPr kumimoji="0" lang="en-US" sz="1800" b="0" i="0" u="none" strike="noStrike" kern="1200" cap="none" spc="0" normalizeH="0" baseline="0" noProof="0">
                  <a:ln>
                    <a:noFill/>
                  </a:ln>
                  <a:solidFill>
                    <a:srgbClr val="EE7624"/>
                  </a:solidFill>
                  <a:effectLst/>
                  <a:uLnTx/>
                  <a:uFillTx/>
                  <a:latin typeface="Calibri" panose="020F0502020204030204"/>
                  <a:ea typeface="+mn-ea"/>
                  <a:cs typeface="+mn-cs"/>
                </a:rPr>
                <a:t>3</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rPr>
                <a:t>4</a:t>
              </a:r>
            </a:p>
          </p:txBody>
        </p:sp>
        <p:sp>
          <p:nvSpPr>
            <p:cNvPr id="16" name="TextBox 15">
              <a:extLst>
                <a:ext uri="{FF2B5EF4-FFF2-40B4-BE49-F238E27FC236}">
                  <a16:creationId xmlns:a16="http://schemas.microsoft.com/office/drawing/2014/main" id="{806D66C3-8068-2CAE-509B-9BB1C6BF1F51}"/>
                </a:ext>
              </a:extLst>
            </p:cNvPr>
            <p:cNvSpPr txBox="1"/>
            <p:nvPr/>
          </p:nvSpPr>
          <p:spPr>
            <a:xfrm>
              <a:off x="6566679" y="4462591"/>
              <a:ext cx="843244"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Gainsboro</a:t>
              </a:r>
            </a:p>
          </p:txBody>
        </p:sp>
        <p:sp>
          <p:nvSpPr>
            <p:cNvPr id="17" name="TextBox 16">
              <a:extLst>
                <a:ext uri="{FF2B5EF4-FFF2-40B4-BE49-F238E27FC236}">
                  <a16:creationId xmlns:a16="http://schemas.microsoft.com/office/drawing/2014/main" id="{E714A678-45AD-BAB6-5271-DEF2141ED01A}"/>
                </a:ext>
              </a:extLst>
            </p:cNvPr>
            <p:cNvSpPr txBox="1"/>
            <p:nvPr/>
          </p:nvSpPr>
          <p:spPr>
            <a:xfrm>
              <a:off x="7481079" y="3548191"/>
              <a:ext cx="1379095" cy="830997"/>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RGB: 220, 220, 220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Hex: #DCDCDC</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CMYK:</a:t>
              </a:r>
            </a:p>
          </p:txBody>
        </p:sp>
      </p:grpSp>
      <p:grpSp>
        <p:nvGrpSpPr>
          <p:cNvPr id="49" name="Group 48">
            <a:extLst>
              <a:ext uri="{FF2B5EF4-FFF2-40B4-BE49-F238E27FC236}">
                <a16:creationId xmlns:a16="http://schemas.microsoft.com/office/drawing/2014/main" id="{B60DA90D-5162-90AF-F50D-B04C1206ACDC}"/>
              </a:ext>
            </a:extLst>
          </p:cNvPr>
          <p:cNvGrpSpPr/>
          <p:nvPr/>
        </p:nvGrpSpPr>
        <p:grpSpPr>
          <a:xfrm>
            <a:off x="3558551" y="2019295"/>
            <a:ext cx="2214950" cy="1191399"/>
            <a:chOff x="3698263" y="2019295"/>
            <a:chExt cx="2214950" cy="1191399"/>
          </a:xfrm>
        </p:grpSpPr>
        <p:sp>
          <p:nvSpPr>
            <p:cNvPr id="36" name="Rectangle 35">
              <a:extLst>
                <a:ext uri="{FF2B5EF4-FFF2-40B4-BE49-F238E27FC236}">
                  <a16:creationId xmlns:a16="http://schemas.microsoft.com/office/drawing/2014/main" id="{65092876-A0BD-0F71-2AD1-9E94904F567E}"/>
                </a:ext>
              </a:extLst>
            </p:cNvPr>
            <p:cNvSpPr/>
            <p:nvPr/>
          </p:nvSpPr>
          <p:spPr>
            <a:xfrm>
              <a:off x="3698263" y="2019295"/>
              <a:ext cx="914400" cy="914400"/>
            </a:xfrm>
            <a:prstGeom prst="rect">
              <a:avLst/>
            </a:prstGeom>
            <a:solidFill>
              <a:srgbClr val="FBEC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1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2 </a:t>
              </a:r>
              <a:r>
                <a:rPr kumimoji="0" lang="en-US" sz="1800" b="0" i="0" u="none" strike="noStrike" kern="1200" cap="none" spc="0" normalizeH="0" baseline="0" noProof="0">
                  <a:ln>
                    <a:noFill/>
                  </a:ln>
                  <a:solidFill>
                    <a:srgbClr val="EE7624"/>
                  </a:solidFill>
                  <a:effectLst/>
                  <a:uLnTx/>
                  <a:uFillTx/>
                  <a:latin typeface="Calibri" panose="020F0502020204030204"/>
                  <a:ea typeface="+mn-ea"/>
                  <a:cs typeface="+mn-cs"/>
                </a:rPr>
                <a:t>3</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rPr>
                <a:t>4</a:t>
              </a:r>
            </a:p>
          </p:txBody>
        </p:sp>
        <p:sp>
          <p:nvSpPr>
            <p:cNvPr id="37" name="TextBox 36">
              <a:extLst>
                <a:ext uri="{FF2B5EF4-FFF2-40B4-BE49-F238E27FC236}">
                  <a16:creationId xmlns:a16="http://schemas.microsoft.com/office/drawing/2014/main" id="{9091FB5E-8A39-BE29-6938-B3A9C77B4E77}"/>
                </a:ext>
              </a:extLst>
            </p:cNvPr>
            <p:cNvSpPr txBox="1"/>
            <p:nvPr/>
          </p:nvSpPr>
          <p:spPr>
            <a:xfrm>
              <a:off x="3698263" y="2933695"/>
              <a:ext cx="487634"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Corn</a:t>
              </a: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TextBox 37">
              <a:extLst>
                <a:ext uri="{FF2B5EF4-FFF2-40B4-BE49-F238E27FC236}">
                  <a16:creationId xmlns:a16="http://schemas.microsoft.com/office/drawing/2014/main" id="{D797569E-370D-2A91-B253-81EE95E2A0C6}"/>
                </a:ext>
              </a:extLst>
            </p:cNvPr>
            <p:cNvSpPr txBox="1"/>
            <p:nvPr/>
          </p:nvSpPr>
          <p:spPr>
            <a:xfrm>
              <a:off x="4612664" y="2019295"/>
              <a:ext cx="1300549" cy="830997"/>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RGB: 251, 236, 93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Hex: #FBEC5D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CMYK:</a:t>
              </a:r>
            </a:p>
          </p:txBody>
        </p:sp>
      </p:grpSp>
      <p:grpSp>
        <p:nvGrpSpPr>
          <p:cNvPr id="45" name="Group 44">
            <a:extLst>
              <a:ext uri="{FF2B5EF4-FFF2-40B4-BE49-F238E27FC236}">
                <a16:creationId xmlns:a16="http://schemas.microsoft.com/office/drawing/2014/main" id="{C8DC52F6-7843-7FF9-13CC-D53F4FBCB2E5}"/>
              </a:ext>
            </a:extLst>
          </p:cNvPr>
          <p:cNvGrpSpPr/>
          <p:nvPr/>
        </p:nvGrpSpPr>
        <p:grpSpPr>
          <a:xfrm>
            <a:off x="6566679" y="2019295"/>
            <a:ext cx="2293495" cy="1191399"/>
            <a:chOff x="6566680" y="2019295"/>
            <a:chExt cx="2293495" cy="1191399"/>
          </a:xfrm>
        </p:grpSpPr>
        <p:sp>
          <p:nvSpPr>
            <p:cNvPr id="18" name="Rectangle 17">
              <a:extLst>
                <a:ext uri="{FF2B5EF4-FFF2-40B4-BE49-F238E27FC236}">
                  <a16:creationId xmlns:a16="http://schemas.microsoft.com/office/drawing/2014/main" id="{9FCDC829-921B-3DC5-AE1D-2537A7561F34}"/>
                </a:ext>
              </a:extLst>
            </p:cNvPr>
            <p:cNvSpPr/>
            <p:nvPr/>
          </p:nvSpPr>
          <p:spPr>
            <a:xfrm>
              <a:off x="6566680" y="2019295"/>
              <a:ext cx="914400" cy="914400"/>
            </a:xfrm>
            <a:prstGeom prst="rect">
              <a:avLst/>
            </a:prstGeom>
            <a:solidFill>
              <a:srgbClr val="DBD7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1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2 </a:t>
              </a:r>
              <a:r>
                <a:rPr kumimoji="0" lang="en-US" sz="1800" b="0" i="0" u="none" strike="noStrike" kern="1200" cap="none" spc="0" normalizeH="0" baseline="0" noProof="0">
                  <a:ln>
                    <a:noFill/>
                  </a:ln>
                  <a:solidFill>
                    <a:srgbClr val="EE7624"/>
                  </a:solidFill>
                  <a:effectLst/>
                  <a:uLnTx/>
                  <a:uFillTx/>
                  <a:latin typeface="Calibri" panose="020F0502020204030204"/>
                  <a:ea typeface="+mn-ea"/>
                  <a:cs typeface="+mn-cs"/>
                </a:rPr>
                <a:t>3</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rPr>
                <a:t>4</a:t>
              </a:r>
            </a:p>
          </p:txBody>
        </p:sp>
        <p:sp>
          <p:nvSpPr>
            <p:cNvPr id="19" name="TextBox 18">
              <a:extLst>
                <a:ext uri="{FF2B5EF4-FFF2-40B4-BE49-F238E27FC236}">
                  <a16:creationId xmlns:a16="http://schemas.microsoft.com/office/drawing/2014/main" id="{AAB97F5E-CCEF-400D-EF8C-69532EDCEB25}"/>
                </a:ext>
              </a:extLst>
            </p:cNvPr>
            <p:cNvSpPr txBox="1"/>
            <p:nvPr/>
          </p:nvSpPr>
          <p:spPr>
            <a:xfrm>
              <a:off x="6566680" y="2933695"/>
              <a:ext cx="924869"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Timberwolf</a:t>
              </a:r>
            </a:p>
          </p:txBody>
        </p:sp>
        <p:sp>
          <p:nvSpPr>
            <p:cNvPr id="20" name="TextBox 19">
              <a:extLst>
                <a:ext uri="{FF2B5EF4-FFF2-40B4-BE49-F238E27FC236}">
                  <a16:creationId xmlns:a16="http://schemas.microsoft.com/office/drawing/2014/main" id="{91CE2098-5743-C6F5-1F5F-EB183A2F85F3}"/>
                </a:ext>
              </a:extLst>
            </p:cNvPr>
            <p:cNvSpPr txBox="1"/>
            <p:nvPr/>
          </p:nvSpPr>
          <p:spPr>
            <a:xfrm>
              <a:off x="7481080" y="2019295"/>
              <a:ext cx="1379095" cy="830997"/>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RGB: 219, 215, 210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Hex: #DBD7D2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CMYK:</a:t>
              </a:r>
            </a:p>
          </p:txBody>
        </p:sp>
      </p:grpSp>
      <p:grpSp>
        <p:nvGrpSpPr>
          <p:cNvPr id="7" name="Group 6">
            <a:extLst>
              <a:ext uri="{FF2B5EF4-FFF2-40B4-BE49-F238E27FC236}">
                <a16:creationId xmlns:a16="http://schemas.microsoft.com/office/drawing/2014/main" id="{388163A8-BCBC-7F4E-C49F-26AD5D17D3D8}"/>
              </a:ext>
            </a:extLst>
          </p:cNvPr>
          <p:cNvGrpSpPr/>
          <p:nvPr/>
        </p:nvGrpSpPr>
        <p:grpSpPr>
          <a:xfrm>
            <a:off x="3558551" y="3546752"/>
            <a:ext cx="2136401" cy="1198965"/>
            <a:chOff x="726949" y="2011729"/>
            <a:chExt cx="2136401" cy="1198965"/>
          </a:xfrm>
        </p:grpSpPr>
        <p:sp>
          <p:nvSpPr>
            <p:cNvPr id="30" name="TextBox 29">
              <a:extLst>
                <a:ext uri="{FF2B5EF4-FFF2-40B4-BE49-F238E27FC236}">
                  <a16:creationId xmlns:a16="http://schemas.microsoft.com/office/drawing/2014/main" id="{D5045287-B2F2-024E-BF22-C50C5657B42C}"/>
                </a:ext>
              </a:extLst>
            </p:cNvPr>
            <p:cNvSpPr txBox="1"/>
            <p:nvPr/>
          </p:nvSpPr>
          <p:spPr>
            <a:xfrm>
              <a:off x="726949" y="2933695"/>
              <a:ext cx="998543" cy="276999"/>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Imperial</a:t>
              </a:r>
            </a:p>
          </p:txBody>
        </p:sp>
        <p:sp>
          <p:nvSpPr>
            <p:cNvPr id="31" name="TextBox 30">
              <a:extLst>
                <a:ext uri="{FF2B5EF4-FFF2-40B4-BE49-F238E27FC236}">
                  <a16:creationId xmlns:a16="http://schemas.microsoft.com/office/drawing/2014/main" id="{E0E68166-254D-0205-3782-F4F28D154D36}"/>
                </a:ext>
              </a:extLst>
            </p:cNvPr>
            <p:cNvSpPr txBox="1"/>
            <p:nvPr/>
          </p:nvSpPr>
          <p:spPr>
            <a:xfrm>
              <a:off x="1641349" y="2011729"/>
              <a:ext cx="1222001" cy="830997"/>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RGB: 104, 40, 96</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Hex: #682860</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CMYK:</a:t>
              </a:r>
            </a:p>
          </p:txBody>
        </p:sp>
        <p:sp>
          <p:nvSpPr>
            <p:cNvPr id="32" name="Rectangle 31">
              <a:extLst>
                <a:ext uri="{FF2B5EF4-FFF2-40B4-BE49-F238E27FC236}">
                  <a16:creationId xmlns:a16="http://schemas.microsoft.com/office/drawing/2014/main" id="{8FD49C78-148F-ADF9-04DD-1E8FBB32EAD7}"/>
                </a:ext>
              </a:extLst>
            </p:cNvPr>
            <p:cNvSpPr/>
            <p:nvPr/>
          </p:nvSpPr>
          <p:spPr>
            <a:xfrm>
              <a:off x="726949" y="2011729"/>
              <a:ext cx="914400" cy="914400"/>
            </a:xfrm>
            <a:prstGeom prst="rect">
              <a:avLst/>
            </a:prstGeom>
            <a:solidFill>
              <a:srgbClr val="6828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1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2 </a:t>
              </a:r>
              <a:r>
                <a:rPr kumimoji="0" lang="en-US" sz="1800" b="0" i="0" u="none" strike="noStrike" kern="1200" cap="none" spc="0" normalizeH="0" baseline="0" noProof="0">
                  <a:ln>
                    <a:noFill/>
                  </a:ln>
                  <a:solidFill>
                    <a:srgbClr val="EE7624"/>
                  </a:solidFill>
                  <a:effectLst/>
                  <a:uLnTx/>
                  <a:uFillTx/>
                  <a:latin typeface="Calibri" panose="020F0502020204030204"/>
                  <a:ea typeface="+mn-ea"/>
                  <a:cs typeface="+mn-cs"/>
                </a:rPr>
                <a:t>3</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rPr>
                <a:t>4</a:t>
              </a:r>
            </a:p>
          </p:txBody>
        </p:sp>
      </p:grpSp>
      <p:grpSp>
        <p:nvGrpSpPr>
          <p:cNvPr id="3" name="Group 2">
            <a:extLst>
              <a:ext uri="{FF2B5EF4-FFF2-40B4-BE49-F238E27FC236}">
                <a16:creationId xmlns:a16="http://schemas.microsoft.com/office/drawing/2014/main" id="{031D254C-0C2B-E90B-60AE-D6501D23093A}"/>
              </a:ext>
            </a:extLst>
          </p:cNvPr>
          <p:cNvGrpSpPr/>
          <p:nvPr/>
        </p:nvGrpSpPr>
        <p:grpSpPr>
          <a:xfrm>
            <a:off x="726948" y="2006046"/>
            <a:ext cx="2057855" cy="1191399"/>
            <a:chOff x="6566680" y="5081775"/>
            <a:chExt cx="2057855" cy="1191399"/>
          </a:xfrm>
        </p:grpSpPr>
        <p:sp>
          <p:nvSpPr>
            <p:cNvPr id="6" name="Rectangle 5">
              <a:extLst>
                <a:ext uri="{FF2B5EF4-FFF2-40B4-BE49-F238E27FC236}">
                  <a16:creationId xmlns:a16="http://schemas.microsoft.com/office/drawing/2014/main" id="{E4C41DC6-CFA6-D30F-6DFF-419BAD8A2C8A}"/>
                </a:ext>
              </a:extLst>
            </p:cNvPr>
            <p:cNvSpPr/>
            <p:nvPr/>
          </p:nvSpPr>
          <p:spPr>
            <a:xfrm>
              <a:off x="6566680" y="5081775"/>
              <a:ext cx="914400" cy="914400"/>
            </a:xfrm>
            <a:prstGeom prst="rect">
              <a:avLst/>
            </a:prstGeom>
            <a:solidFill>
              <a:srgbClr val="003B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1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2 </a:t>
              </a:r>
              <a:r>
                <a:rPr kumimoji="0" lang="en-US" sz="1800" b="0" i="0" u="none" strike="noStrike" kern="1200" cap="none" spc="0" normalizeH="0" baseline="0" noProof="0">
                  <a:ln>
                    <a:noFill/>
                  </a:ln>
                  <a:solidFill>
                    <a:srgbClr val="EE7624"/>
                  </a:solidFill>
                  <a:effectLst/>
                  <a:uLnTx/>
                  <a:uFillTx/>
                  <a:latin typeface="Calibri" panose="020F0502020204030204"/>
                  <a:ea typeface="+mn-ea"/>
                  <a:cs typeface="+mn-cs"/>
                </a:rPr>
                <a:t>3</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rPr>
                <a:t>4</a:t>
              </a:r>
            </a:p>
          </p:txBody>
        </p:sp>
        <p:sp>
          <p:nvSpPr>
            <p:cNvPr id="10" name="TextBox 9">
              <a:extLst>
                <a:ext uri="{FF2B5EF4-FFF2-40B4-BE49-F238E27FC236}">
                  <a16:creationId xmlns:a16="http://schemas.microsoft.com/office/drawing/2014/main" id="{34CE0A5A-78E7-919D-02ED-406ED17950C8}"/>
                </a:ext>
              </a:extLst>
            </p:cNvPr>
            <p:cNvSpPr txBox="1"/>
            <p:nvPr/>
          </p:nvSpPr>
          <p:spPr>
            <a:xfrm>
              <a:off x="6566680" y="5996175"/>
              <a:ext cx="881267"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Tardis Blue</a:t>
              </a:r>
            </a:p>
          </p:txBody>
        </p:sp>
        <p:sp>
          <p:nvSpPr>
            <p:cNvPr id="11" name="TextBox 10">
              <a:extLst>
                <a:ext uri="{FF2B5EF4-FFF2-40B4-BE49-F238E27FC236}">
                  <a16:creationId xmlns:a16="http://schemas.microsoft.com/office/drawing/2014/main" id="{526D43A5-9A9C-3B6C-6821-CE39D95FE21F}"/>
                </a:ext>
              </a:extLst>
            </p:cNvPr>
            <p:cNvSpPr txBox="1"/>
            <p:nvPr/>
          </p:nvSpPr>
          <p:spPr>
            <a:xfrm>
              <a:off x="7481080" y="5081775"/>
              <a:ext cx="1143455" cy="830997"/>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RGB: 0, 59, 111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Hex: #003B6F</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CMYK:</a:t>
              </a:r>
            </a:p>
          </p:txBody>
        </p:sp>
      </p:grpSp>
      <p:grpSp>
        <p:nvGrpSpPr>
          <p:cNvPr id="21" name="Group 20">
            <a:extLst>
              <a:ext uri="{FF2B5EF4-FFF2-40B4-BE49-F238E27FC236}">
                <a16:creationId xmlns:a16="http://schemas.microsoft.com/office/drawing/2014/main" id="{37B38728-3C3A-A231-E3E9-73B32A222C31}"/>
              </a:ext>
            </a:extLst>
          </p:cNvPr>
          <p:cNvGrpSpPr/>
          <p:nvPr/>
        </p:nvGrpSpPr>
        <p:grpSpPr>
          <a:xfrm>
            <a:off x="726948" y="3541069"/>
            <a:ext cx="2394292" cy="1191399"/>
            <a:chOff x="726948" y="3546752"/>
            <a:chExt cx="2394292" cy="1191399"/>
          </a:xfrm>
        </p:grpSpPr>
        <p:sp>
          <p:nvSpPr>
            <p:cNvPr id="22" name="TextBox 21">
              <a:extLst>
                <a:ext uri="{FF2B5EF4-FFF2-40B4-BE49-F238E27FC236}">
                  <a16:creationId xmlns:a16="http://schemas.microsoft.com/office/drawing/2014/main" id="{B98E9EA4-2594-F696-91C9-7FF04FC8223C}"/>
                </a:ext>
              </a:extLst>
            </p:cNvPr>
            <p:cNvSpPr txBox="1"/>
            <p:nvPr/>
          </p:nvSpPr>
          <p:spPr>
            <a:xfrm>
              <a:off x="726948" y="4461152"/>
              <a:ext cx="916598"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Rubine Red</a:t>
              </a: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TextBox 22">
              <a:extLst>
                <a:ext uri="{FF2B5EF4-FFF2-40B4-BE49-F238E27FC236}">
                  <a16:creationId xmlns:a16="http://schemas.microsoft.com/office/drawing/2014/main" id="{8B89F21F-3603-616F-10C7-5DC99D45066B}"/>
                </a:ext>
              </a:extLst>
            </p:cNvPr>
            <p:cNvSpPr txBox="1"/>
            <p:nvPr/>
          </p:nvSpPr>
          <p:spPr>
            <a:xfrm>
              <a:off x="1641348" y="3546752"/>
              <a:ext cx="1479892" cy="830997"/>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RGB: 206, 0, 88</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Hex: #CE0058</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CMYK: 0, 100, 43, 12</a:t>
              </a:r>
            </a:p>
          </p:txBody>
        </p:sp>
        <p:sp>
          <p:nvSpPr>
            <p:cNvPr id="24" name="Rectangle 23">
              <a:extLst>
                <a:ext uri="{FF2B5EF4-FFF2-40B4-BE49-F238E27FC236}">
                  <a16:creationId xmlns:a16="http://schemas.microsoft.com/office/drawing/2014/main" id="{B5BB335A-D431-B616-5912-0DBE7C7A1F47}"/>
                </a:ext>
              </a:extLst>
            </p:cNvPr>
            <p:cNvSpPr/>
            <p:nvPr/>
          </p:nvSpPr>
          <p:spPr>
            <a:xfrm>
              <a:off x="726948" y="3546752"/>
              <a:ext cx="914400" cy="914400"/>
            </a:xfrm>
            <a:prstGeom prst="rect">
              <a:avLst/>
            </a:prstGeom>
            <a:solidFill>
              <a:srgbClr val="CE00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1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2 </a:t>
              </a:r>
              <a:r>
                <a:rPr kumimoji="0" lang="en-US" sz="1800" b="0" i="0" u="none" strike="noStrike" kern="1200" cap="none" spc="0" normalizeH="0" baseline="0" noProof="0">
                  <a:ln>
                    <a:noFill/>
                  </a:ln>
                  <a:solidFill>
                    <a:srgbClr val="EE7624"/>
                  </a:solidFill>
                  <a:effectLst/>
                  <a:uLnTx/>
                  <a:uFillTx/>
                  <a:latin typeface="Calibri" panose="020F0502020204030204"/>
                  <a:ea typeface="+mn-ea"/>
                  <a:cs typeface="+mn-cs"/>
                </a:rPr>
                <a:t>3</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rPr>
                <a:t>4</a:t>
              </a:r>
            </a:p>
          </p:txBody>
        </p:sp>
      </p:grpSp>
      <p:grpSp>
        <p:nvGrpSpPr>
          <p:cNvPr id="25" name="Group 24">
            <a:extLst>
              <a:ext uri="{FF2B5EF4-FFF2-40B4-BE49-F238E27FC236}">
                <a16:creationId xmlns:a16="http://schemas.microsoft.com/office/drawing/2014/main" id="{B6256055-2C34-5AC3-951A-2AEA21C78017}"/>
              </a:ext>
            </a:extLst>
          </p:cNvPr>
          <p:cNvGrpSpPr/>
          <p:nvPr/>
        </p:nvGrpSpPr>
        <p:grpSpPr>
          <a:xfrm>
            <a:off x="3558551" y="2013612"/>
            <a:ext cx="2214950" cy="1191399"/>
            <a:chOff x="3698263" y="2019295"/>
            <a:chExt cx="2214950" cy="1191399"/>
          </a:xfrm>
        </p:grpSpPr>
        <p:sp>
          <p:nvSpPr>
            <p:cNvPr id="26" name="Rectangle 25">
              <a:extLst>
                <a:ext uri="{FF2B5EF4-FFF2-40B4-BE49-F238E27FC236}">
                  <a16:creationId xmlns:a16="http://schemas.microsoft.com/office/drawing/2014/main" id="{995F135F-365A-95E1-5C88-503DC7BB6BF8}"/>
                </a:ext>
              </a:extLst>
            </p:cNvPr>
            <p:cNvSpPr/>
            <p:nvPr/>
          </p:nvSpPr>
          <p:spPr>
            <a:xfrm>
              <a:off x="3698263" y="2019295"/>
              <a:ext cx="914400" cy="914400"/>
            </a:xfrm>
            <a:prstGeom prst="rect">
              <a:avLst/>
            </a:prstGeom>
            <a:solidFill>
              <a:srgbClr val="FBEC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1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2 </a:t>
              </a:r>
              <a:r>
                <a:rPr kumimoji="0" lang="en-US" sz="1800" b="0" i="0" u="none" strike="noStrike" kern="1200" cap="none" spc="0" normalizeH="0" baseline="0" noProof="0">
                  <a:ln>
                    <a:noFill/>
                  </a:ln>
                  <a:solidFill>
                    <a:srgbClr val="EE7624"/>
                  </a:solidFill>
                  <a:effectLst/>
                  <a:uLnTx/>
                  <a:uFillTx/>
                  <a:latin typeface="Calibri" panose="020F0502020204030204"/>
                  <a:ea typeface="+mn-ea"/>
                  <a:cs typeface="+mn-cs"/>
                </a:rPr>
                <a:t>3</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rPr>
                <a:t>4</a:t>
              </a:r>
            </a:p>
          </p:txBody>
        </p:sp>
        <p:sp>
          <p:nvSpPr>
            <p:cNvPr id="48" name="TextBox 47">
              <a:extLst>
                <a:ext uri="{FF2B5EF4-FFF2-40B4-BE49-F238E27FC236}">
                  <a16:creationId xmlns:a16="http://schemas.microsoft.com/office/drawing/2014/main" id="{6F380E28-3F26-1F0E-67DB-0B99DBD1E1D1}"/>
                </a:ext>
              </a:extLst>
            </p:cNvPr>
            <p:cNvSpPr txBox="1"/>
            <p:nvPr/>
          </p:nvSpPr>
          <p:spPr>
            <a:xfrm>
              <a:off x="3698263" y="2933695"/>
              <a:ext cx="487634"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Corn</a:t>
              </a: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 name="TextBox 49">
              <a:extLst>
                <a:ext uri="{FF2B5EF4-FFF2-40B4-BE49-F238E27FC236}">
                  <a16:creationId xmlns:a16="http://schemas.microsoft.com/office/drawing/2014/main" id="{19140908-9F41-5692-3C52-80B7BAAA1AFF}"/>
                </a:ext>
              </a:extLst>
            </p:cNvPr>
            <p:cNvSpPr txBox="1"/>
            <p:nvPr/>
          </p:nvSpPr>
          <p:spPr>
            <a:xfrm>
              <a:off x="4612664" y="2019295"/>
              <a:ext cx="1300549" cy="830997"/>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RGB: 251, 236, 93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Hex: #FBEC5D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CMYK:</a:t>
              </a:r>
            </a:p>
          </p:txBody>
        </p:sp>
      </p:grpSp>
      <p:grpSp>
        <p:nvGrpSpPr>
          <p:cNvPr id="51" name="Group 50">
            <a:extLst>
              <a:ext uri="{FF2B5EF4-FFF2-40B4-BE49-F238E27FC236}">
                <a16:creationId xmlns:a16="http://schemas.microsoft.com/office/drawing/2014/main" id="{3930833A-4F1E-226A-A24A-9D35F51250B3}"/>
              </a:ext>
            </a:extLst>
          </p:cNvPr>
          <p:cNvGrpSpPr/>
          <p:nvPr/>
        </p:nvGrpSpPr>
        <p:grpSpPr>
          <a:xfrm>
            <a:off x="6566679" y="2013612"/>
            <a:ext cx="2293495" cy="1191399"/>
            <a:chOff x="6566680" y="2019295"/>
            <a:chExt cx="2293495" cy="1191399"/>
          </a:xfrm>
        </p:grpSpPr>
        <p:sp>
          <p:nvSpPr>
            <p:cNvPr id="54" name="Rectangle 53">
              <a:extLst>
                <a:ext uri="{FF2B5EF4-FFF2-40B4-BE49-F238E27FC236}">
                  <a16:creationId xmlns:a16="http://schemas.microsoft.com/office/drawing/2014/main" id="{6B1D85B6-BFB5-8E22-F333-471FAF23FFC4}"/>
                </a:ext>
              </a:extLst>
            </p:cNvPr>
            <p:cNvSpPr/>
            <p:nvPr/>
          </p:nvSpPr>
          <p:spPr>
            <a:xfrm>
              <a:off x="6566680" y="2019295"/>
              <a:ext cx="914400" cy="914400"/>
            </a:xfrm>
            <a:prstGeom prst="rect">
              <a:avLst/>
            </a:prstGeom>
            <a:solidFill>
              <a:srgbClr val="DBD7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1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2 </a:t>
              </a:r>
              <a:r>
                <a:rPr kumimoji="0" lang="en-US" sz="1800" b="0" i="0" u="none" strike="noStrike" kern="1200" cap="none" spc="0" normalizeH="0" baseline="0" noProof="0">
                  <a:ln>
                    <a:noFill/>
                  </a:ln>
                  <a:solidFill>
                    <a:srgbClr val="EE7624"/>
                  </a:solidFill>
                  <a:effectLst/>
                  <a:uLnTx/>
                  <a:uFillTx/>
                  <a:latin typeface="Calibri" panose="020F0502020204030204"/>
                  <a:ea typeface="+mn-ea"/>
                  <a:cs typeface="+mn-cs"/>
                </a:rPr>
                <a:t>3</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rPr>
                <a:t>4</a:t>
              </a:r>
            </a:p>
          </p:txBody>
        </p:sp>
        <p:sp>
          <p:nvSpPr>
            <p:cNvPr id="55" name="TextBox 54">
              <a:extLst>
                <a:ext uri="{FF2B5EF4-FFF2-40B4-BE49-F238E27FC236}">
                  <a16:creationId xmlns:a16="http://schemas.microsoft.com/office/drawing/2014/main" id="{E706927C-7A37-6612-A3CE-1A1055706F9B}"/>
                </a:ext>
              </a:extLst>
            </p:cNvPr>
            <p:cNvSpPr txBox="1"/>
            <p:nvPr/>
          </p:nvSpPr>
          <p:spPr>
            <a:xfrm>
              <a:off x="6566680" y="2933695"/>
              <a:ext cx="924869"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Timberwolf</a:t>
              </a:r>
            </a:p>
          </p:txBody>
        </p:sp>
        <p:sp>
          <p:nvSpPr>
            <p:cNvPr id="56" name="TextBox 55">
              <a:extLst>
                <a:ext uri="{FF2B5EF4-FFF2-40B4-BE49-F238E27FC236}">
                  <a16:creationId xmlns:a16="http://schemas.microsoft.com/office/drawing/2014/main" id="{48971ED8-7CD8-8474-48EE-4A7161279444}"/>
                </a:ext>
              </a:extLst>
            </p:cNvPr>
            <p:cNvSpPr txBox="1"/>
            <p:nvPr/>
          </p:nvSpPr>
          <p:spPr>
            <a:xfrm>
              <a:off x="7481080" y="2019295"/>
              <a:ext cx="1379095" cy="830997"/>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RGB: 219, 215, 210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Hex: #DBD7D2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CMYK:</a:t>
              </a:r>
            </a:p>
          </p:txBody>
        </p:sp>
      </p:grpSp>
    </p:spTree>
    <p:extLst>
      <p:ext uri="{BB962C8B-B14F-4D97-AF65-F5344CB8AC3E}">
        <p14:creationId xmlns:p14="http://schemas.microsoft.com/office/powerpoint/2010/main" val="365665674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5" name="TextBox 124">
            <a:extLst>
              <a:ext uri="{FF2B5EF4-FFF2-40B4-BE49-F238E27FC236}">
                <a16:creationId xmlns:a16="http://schemas.microsoft.com/office/drawing/2014/main" id="{C34F68ED-1613-0F7B-86EF-4EAFA5F32FD8}"/>
              </a:ext>
            </a:extLst>
          </p:cNvPr>
          <p:cNvSpPr txBox="1"/>
          <p:nvPr/>
        </p:nvSpPr>
        <p:spPr>
          <a:xfrm>
            <a:off x="9564444" y="240337"/>
            <a:ext cx="2213208"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https://color.adobe.com/create/color-wheel</a:t>
            </a:r>
          </a:p>
        </p:txBody>
      </p:sp>
      <p:grpSp>
        <p:nvGrpSpPr>
          <p:cNvPr id="26" name="Group 25">
            <a:extLst>
              <a:ext uri="{FF2B5EF4-FFF2-40B4-BE49-F238E27FC236}">
                <a16:creationId xmlns:a16="http://schemas.microsoft.com/office/drawing/2014/main" id="{5BBA785F-AA9F-B7B0-64F8-DCEB019FF1F3}"/>
              </a:ext>
            </a:extLst>
          </p:cNvPr>
          <p:cNvGrpSpPr/>
          <p:nvPr/>
        </p:nvGrpSpPr>
        <p:grpSpPr>
          <a:xfrm>
            <a:off x="0" y="0"/>
            <a:ext cx="8148182" cy="6858000"/>
            <a:chOff x="0" y="0"/>
            <a:chExt cx="8148182" cy="6858000"/>
          </a:xfrm>
        </p:grpSpPr>
        <p:grpSp>
          <p:nvGrpSpPr>
            <p:cNvPr id="10" name="Group 9">
              <a:extLst>
                <a:ext uri="{FF2B5EF4-FFF2-40B4-BE49-F238E27FC236}">
                  <a16:creationId xmlns:a16="http://schemas.microsoft.com/office/drawing/2014/main" id="{708744D1-047D-389C-AC60-6AB2067BB31D}"/>
                </a:ext>
              </a:extLst>
            </p:cNvPr>
            <p:cNvGrpSpPr/>
            <p:nvPr/>
          </p:nvGrpSpPr>
          <p:grpSpPr>
            <a:xfrm>
              <a:off x="1721048" y="0"/>
              <a:ext cx="6427134" cy="767946"/>
              <a:chOff x="1721048" y="1"/>
              <a:chExt cx="6427134" cy="767946"/>
            </a:xfrm>
          </p:grpSpPr>
          <p:sp>
            <p:nvSpPr>
              <p:cNvPr id="115" name="TextBox 114">
                <a:extLst>
                  <a:ext uri="{FF2B5EF4-FFF2-40B4-BE49-F238E27FC236}">
                    <a16:creationId xmlns:a16="http://schemas.microsoft.com/office/drawing/2014/main" id="{14BFA5C5-2FAE-935D-A421-0E68DBC220C7}"/>
                  </a:ext>
                </a:extLst>
              </p:cNvPr>
              <p:cNvSpPr txBox="1"/>
              <p:nvPr/>
            </p:nvSpPr>
            <p:spPr>
              <a:xfrm>
                <a:off x="1721048" y="199308"/>
                <a:ext cx="118590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Analogous</a:t>
                </a:r>
              </a:p>
            </p:txBody>
          </p:sp>
          <p:grpSp>
            <p:nvGrpSpPr>
              <p:cNvPr id="2" name="Group 1">
                <a:extLst>
                  <a:ext uri="{FF2B5EF4-FFF2-40B4-BE49-F238E27FC236}">
                    <a16:creationId xmlns:a16="http://schemas.microsoft.com/office/drawing/2014/main" id="{AF448855-8336-E80D-6994-CC514B7E8757}"/>
                  </a:ext>
                </a:extLst>
              </p:cNvPr>
              <p:cNvGrpSpPr/>
              <p:nvPr/>
            </p:nvGrpSpPr>
            <p:grpSpPr>
              <a:xfrm>
                <a:off x="2886752" y="1"/>
                <a:ext cx="5261430" cy="767946"/>
                <a:chOff x="2886752" y="1"/>
                <a:chExt cx="5261430" cy="767946"/>
              </a:xfrm>
            </p:grpSpPr>
            <p:sp>
              <p:nvSpPr>
                <p:cNvPr id="19" name="Rectangle 18">
                  <a:extLst>
                    <a:ext uri="{FF2B5EF4-FFF2-40B4-BE49-F238E27FC236}">
                      <a16:creationId xmlns:a16="http://schemas.microsoft.com/office/drawing/2014/main" id="{422E79CF-58A1-EC6C-FF9C-B742F463684D}"/>
                    </a:ext>
                  </a:extLst>
                </p:cNvPr>
                <p:cNvSpPr/>
                <p:nvPr/>
              </p:nvSpPr>
              <p:spPr>
                <a:xfrm>
                  <a:off x="2886752" y="1"/>
                  <a:ext cx="1052286" cy="767946"/>
                </a:xfrm>
                <a:prstGeom prst="rect">
                  <a:avLst/>
                </a:prstGeom>
                <a:solidFill>
                  <a:srgbClr val="F7AB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F7AB19</a:t>
                  </a:r>
                </a:p>
              </p:txBody>
            </p:sp>
            <p:sp>
              <p:nvSpPr>
                <p:cNvPr id="22" name="Rectangle 21">
                  <a:extLst>
                    <a:ext uri="{FF2B5EF4-FFF2-40B4-BE49-F238E27FC236}">
                      <a16:creationId xmlns:a16="http://schemas.microsoft.com/office/drawing/2014/main" id="{26C2AC74-8A95-AC8C-6EE8-3ECE9E66E761}"/>
                    </a:ext>
                  </a:extLst>
                </p:cNvPr>
                <p:cNvSpPr/>
                <p:nvPr/>
              </p:nvSpPr>
              <p:spPr>
                <a:xfrm>
                  <a:off x="3939038" y="1"/>
                  <a:ext cx="1052286" cy="767946"/>
                </a:xfrm>
                <a:prstGeom prst="rect">
                  <a:avLst/>
                </a:prstGeom>
                <a:solidFill>
                  <a:srgbClr val="D67F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D67F15</a:t>
                  </a:r>
                </a:p>
              </p:txBody>
            </p:sp>
            <p:sp>
              <p:nvSpPr>
                <p:cNvPr id="23" name="Rectangle 22">
                  <a:extLst>
                    <a:ext uri="{FF2B5EF4-FFF2-40B4-BE49-F238E27FC236}">
                      <a16:creationId xmlns:a16="http://schemas.microsoft.com/office/drawing/2014/main" id="{65FBC9A7-2B00-DC28-BC08-56D68695B248}"/>
                    </a:ext>
                  </a:extLst>
                </p:cNvPr>
                <p:cNvSpPr/>
                <p:nvPr/>
              </p:nvSpPr>
              <p:spPr>
                <a:xfrm>
                  <a:off x="4991324" y="1"/>
                  <a:ext cx="1052286" cy="767946"/>
                </a:xfrm>
                <a:prstGeom prst="rect">
                  <a:avLst/>
                </a:prstGeom>
                <a:solidFill>
                  <a:srgbClr val="EE76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EE7624</a:t>
                  </a:r>
                </a:p>
              </p:txBody>
            </p:sp>
            <p:sp>
              <p:nvSpPr>
                <p:cNvPr id="24" name="Rectangle 23">
                  <a:extLst>
                    <a:ext uri="{FF2B5EF4-FFF2-40B4-BE49-F238E27FC236}">
                      <a16:creationId xmlns:a16="http://schemas.microsoft.com/office/drawing/2014/main" id="{6D46F19B-4CFA-9CA2-A0D6-D9531CD7729D}"/>
                    </a:ext>
                  </a:extLst>
                </p:cNvPr>
                <p:cNvSpPr/>
                <p:nvPr/>
              </p:nvSpPr>
              <p:spPr>
                <a:xfrm>
                  <a:off x="6043610" y="1"/>
                  <a:ext cx="1052286" cy="767946"/>
                </a:xfrm>
                <a:prstGeom prst="rect">
                  <a:avLst/>
                </a:prstGeom>
                <a:solidFill>
                  <a:srgbClr val="D646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D64615</a:t>
                  </a:r>
                </a:p>
              </p:txBody>
            </p:sp>
            <p:sp>
              <p:nvSpPr>
                <p:cNvPr id="25" name="Rectangle 24">
                  <a:extLst>
                    <a:ext uri="{FF2B5EF4-FFF2-40B4-BE49-F238E27FC236}">
                      <a16:creationId xmlns:a16="http://schemas.microsoft.com/office/drawing/2014/main" id="{B11A9F12-61CA-180B-997D-C292F5B9CC49}"/>
                    </a:ext>
                  </a:extLst>
                </p:cNvPr>
                <p:cNvSpPr/>
                <p:nvPr/>
              </p:nvSpPr>
              <p:spPr>
                <a:xfrm>
                  <a:off x="7095896" y="1"/>
                  <a:ext cx="1052286" cy="767946"/>
                </a:xfrm>
                <a:prstGeom prst="rect">
                  <a:avLst/>
                </a:prstGeom>
                <a:solidFill>
                  <a:srgbClr val="F731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F73119</a:t>
                  </a:r>
                </a:p>
              </p:txBody>
            </p:sp>
          </p:grpSp>
        </p:grpSp>
        <p:grpSp>
          <p:nvGrpSpPr>
            <p:cNvPr id="11" name="Group 10">
              <a:extLst>
                <a:ext uri="{FF2B5EF4-FFF2-40B4-BE49-F238E27FC236}">
                  <a16:creationId xmlns:a16="http://schemas.microsoft.com/office/drawing/2014/main" id="{E97EA09C-DFD2-3907-FD78-A493287B7A02}"/>
                </a:ext>
              </a:extLst>
            </p:cNvPr>
            <p:cNvGrpSpPr/>
            <p:nvPr/>
          </p:nvGrpSpPr>
          <p:grpSpPr>
            <a:xfrm>
              <a:off x="1201098" y="761257"/>
              <a:ext cx="6947084" cy="767946"/>
              <a:chOff x="1201098" y="763844"/>
              <a:chExt cx="6947084" cy="767946"/>
            </a:xfrm>
          </p:grpSpPr>
          <p:sp>
            <p:nvSpPr>
              <p:cNvPr id="116" name="TextBox 115">
                <a:extLst>
                  <a:ext uri="{FF2B5EF4-FFF2-40B4-BE49-F238E27FC236}">
                    <a16:creationId xmlns:a16="http://schemas.microsoft.com/office/drawing/2014/main" id="{D2D4BC4F-214F-2A73-33C2-CA8B5872C270}"/>
                  </a:ext>
                </a:extLst>
              </p:cNvPr>
              <p:cNvSpPr txBox="1"/>
              <p:nvPr/>
            </p:nvSpPr>
            <p:spPr>
              <a:xfrm>
                <a:off x="1201098" y="963151"/>
                <a:ext cx="168565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Monochromatic</a:t>
                </a:r>
              </a:p>
            </p:txBody>
          </p:sp>
          <p:grpSp>
            <p:nvGrpSpPr>
              <p:cNvPr id="4" name="Group 3">
                <a:extLst>
                  <a:ext uri="{FF2B5EF4-FFF2-40B4-BE49-F238E27FC236}">
                    <a16:creationId xmlns:a16="http://schemas.microsoft.com/office/drawing/2014/main" id="{B150FF20-3B4E-4DA4-66C6-9E3C5F3F43E7}"/>
                  </a:ext>
                </a:extLst>
              </p:cNvPr>
              <p:cNvGrpSpPr/>
              <p:nvPr/>
            </p:nvGrpSpPr>
            <p:grpSpPr>
              <a:xfrm>
                <a:off x="2886752" y="763844"/>
                <a:ext cx="5261430" cy="767946"/>
                <a:chOff x="2886752" y="763844"/>
                <a:chExt cx="5261430" cy="767946"/>
              </a:xfrm>
            </p:grpSpPr>
            <p:sp>
              <p:nvSpPr>
                <p:cNvPr id="30" name="Rectangle 29">
                  <a:extLst>
                    <a:ext uri="{FF2B5EF4-FFF2-40B4-BE49-F238E27FC236}">
                      <a16:creationId xmlns:a16="http://schemas.microsoft.com/office/drawing/2014/main" id="{542D13F2-163D-5315-9838-97F62F86BE74}"/>
                    </a:ext>
                  </a:extLst>
                </p:cNvPr>
                <p:cNvSpPr/>
                <p:nvPr/>
              </p:nvSpPr>
              <p:spPr>
                <a:xfrm>
                  <a:off x="2886752" y="763844"/>
                  <a:ext cx="1052286" cy="767946"/>
                </a:xfrm>
                <a:prstGeom prst="rect">
                  <a:avLst/>
                </a:prstGeom>
                <a:solidFill>
                  <a:srgbClr val="6E36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6E3610</a:t>
                  </a:r>
                </a:p>
              </p:txBody>
            </p:sp>
            <p:sp>
              <p:nvSpPr>
                <p:cNvPr id="31" name="Rectangle 30">
                  <a:extLst>
                    <a:ext uri="{FF2B5EF4-FFF2-40B4-BE49-F238E27FC236}">
                      <a16:creationId xmlns:a16="http://schemas.microsoft.com/office/drawing/2014/main" id="{BE3CC09A-09C3-1CE9-412B-3DEE678E5662}"/>
                    </a:ext>
                  </a:extLst>
                </p:cNvPr>
                <p:cNvSpPr/>
                <p:nvPr/>
              </p:nvSpPr>
              <p:spPr>
                <a:xfrm>
                  <a:off x="3939038" y="763844"/>
                  <a:ext cx="1052286" cy="767946"/>
                </a:xfrm>
                <a:prstGeom prst="rect">
                  <a:avLst/>
                </a:prstGeom>
                <a:solidFill>
                  <a:srgbClr val="F0A1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F0A16C</a:t>
                  </a:r>
                </a:p>
              </p:txBody>
            </p:sp>
            <p:sp>
              <p:nvSpPr>
                <p:cNvPr id="32" name="Rectangle 31">
                  <a:extLst>
                    <a:ext uri="{FF2B5EF4-FFF2-40B4-BE49-F238E27FC236}">
                      <a16:creationId xmlns:a16="http://schemas.microsoft.com/office/drawing/2014/main" id="{E9EC3463-D3AA-D951-6EC9-86DFDB3366EF}"/>
                    </a:ext>
                  </a:extLst>
                </p:cNvPr>
                <p:cNvSpPr/>
                <p:nvPr/>
              </p:nvSpPr>
              <p:spPr>
                <a:xfrm>
                  <a:off x="4991324" y="763844"/>
                  <a:ext cx="1052286" cy="767946"/>
                </a:xfrm>
                <a:prstGeom prst="rect">
                  <a:avLst/>
                </a:prstGeom>
                <a:solidFill>
                  <a:srgbClr val="EE76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EE7624</a:t>
                  </a:r>
                </a:p>
              </p:txBody>
            </p:sp>
            <p:sp>
              <p:nvSpPr>
                <p:cNvPr id="33" name="Rectangle 32">
                  <a:extLst>
                    <a:ext uri="{FF2B5EF4-FFF2-40B4-BE49-F238E27FC236}">
                      <a16:creationId xmlns:a16="http://schemas.microsoft.com/office/drawing/2014/main" id="{93CC4C87-D2DB-CEDB-C493-781B3BDE5A81}"/>
                    </a:ext>
                  </a:extLst>
                </p:cNvPr>
                <p:cNvSpPr/>
                <p:nvPr/>
              </p:nvSpPr>
              <p:spPr>
                <a:xfrm>
                  <a:off x="6043610" y="763844"/>
                  <a:ext cx="1052286" cy="767946"/>
                </a:xfrm>
                <a:prstGeom prst="rect">
                  <a:avLst/>
                </a:prstGeom>
                <a:solidFill>
                  <a:srgbClr val="6E49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6E4931</a:t>
                  </a:r>
                </a:p>
              </p:txBody>
            </p:sp>
            <p:sp>
              <p:nvSpPr>
                <p:cNvPr id="34" name="Rectangle 33">
                  <a:extLst>
                    <a:ext uri="{FF2B5EF4-FFF2-40B4-BE49-F238E27FC236}">
                      <a16:creationId xmlns:a16="http://schemas.microsoft.com/office/drawing/2014/main" id="{558B4E13-0356-8735-9B08-2E31689585B0}"/>
                    </a:ext>
                  </a:extLst>
                </p:cNvPr>
                <p:cNvSpPr/>
                <p:nvPr/>
              </p:nvSpPr>
              <p:spPr>
                <a:xfrm>
                  <a:off x="7095896" y="763844"/>
                  <a:ext cx="1052286" cy="767946"/>
                </a:xfrm>
                <a:prstGeom prst="rect">
                  <a:avLst/>
                </a:prstGeom>
                <a:solidFill>
                  <a:srgbClr val="BA5B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BASB1C</a:t>
                  </a:r>
                </a:p>
              </p:txBody>
            </p:sp>
          </p:grpSp>
        </p:grpSp>
        <p:grpSp>
          <p:nvGrpSpPr>
            <p:cNvPr id="12" name="Group 11">
              <a:extLst>
                <a:ext uri="{FF2B5EF4-FFF2-40B4-BE49-F238E27FC236}">
                  <a16:creationId xmlns:a16="http://schemas.microsoft.com/office/drawing/2014/main" id="{77CE450A-1AFE-F4DF-0262-B7BDF44BD7EB}"/>
                </a:ext>
              </a:extLst>
            </p:cNvPr>
            <p:cNvGrpSpPr/>
            <p:nvPr/>
          </p:nvGrpSpPr>
          <p:grpSpPr>
            <a:xfrm>
              <a:off x="2238689" y="1522514"/>
              <a:ext cx="5909493" cy="767946"/>
              <a:chOff x="2238689" y="1531790"/>
              <a:chExt cx="5909493" cy="767946"/>
            </a:xfrm>
          </p:grpSpPr>
          <p:sp>
            <p:nvSpPr>
              <p:cNvPr id="117" name="TextBox 116">
                <a:extLst>
                  <a:ext uri="{FF2B5EF4-FFF2-40B4-BE49-F238E27FC236}">
                    <a16:creationId xmlns:a16="http://schemas.microsoft.com/office/drawing/2014/main" id="{6CEB3505-EF58-39F0-ACDA-8C9C8F18D492}"/>
                  </a:ext>
                </a:extLst>
              </p:cNvPr>
              <p:cNvSpPr txBox="1"/>
              <p:nvPr/>
            </p:nvSpPr>
            <p:spPr>
              <a:xfrm>
                <a:off x="2238689" y="1731097"/>
                <a:ext cx="64806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Triad</a:t>
                </a:r>
              </a:p>
            </p:txBody>
          </p:sp>
          <p:grpSp>
            <p:nvGrpSpPr>
              <p:cNvPr id="5" name="Group 4">
                <a:extLst>
                  <a:ext uri="{FF2B5EF4-FFF2-40B4-BE49-F238E27FC236}">
                    <a16:creationId xmlns:a16="http://schemas.microsoft.com/office/drawing/2014/main" id="{018260A6-2DDF-F0D0-3200-2946400ADB80}"/>
                  </a:ext>
                </a:extLst>
              </p:cNvPr>
              <p:cNvGrpSpPr/>
              <p:nvPr/>
            </p:nvGrpSpPr>
            <p:grpSpPr>
              <a:xfrm>
                <a:off x="2886752" y="1531790"/>
                <a:ext cx="5261430" cy="767946"/>
                <a:chOff x="2886752" y="1531790"/>
                <a:chExt cx="5261430" cy="767946"/>
              </a:xfrm>
            </p:grpSpPr>
            <p:sp>
              <p:nvSpPr>
                <p:cNvPr id="42" name="Rectangle 41">
                  <a:extLst>
                    <a:ext uri="{FF2B5EF4-FFF2-40B4-BE49-F238E27FC236}">
                      <a16:creationId xmlns:a16="http://schemas.microsoft.com/office/drawing/2014/main" id="{239CE36C-F277-731B-962D-A2051F0450B7}"/>
                    </a:ext>
                  </a:extLst>
                </p:cNvPr>
                <p:cNvSpPr/>
                <p:nvPr/>
              </p:nvSpPr>
              <p:spPr>
                <a:xfrm>
                  <a:off x="2886752" y="1531790"/>
                  <a:ext cx="1052286" cy="767946"/>
                </a:xfrm>
                <a:prstGeom prst="rect">
                  <a:avLst/>
                </a:prstGeom>
                <a:solidFill>
                  <a:srgbClr val="A1450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A14508</a:t>
                  </a:r>
                </a:p>
              </p:txBody>
            </p:sp>
            <p:sp>
              <p:nvSpPr>
                <p:cNvPr id="43" name="Rectangle 42">
                  <a:extLst>
                    <a:ext uri="{FF2B5EF4-FFF2-40B4-BE49-F238E27FC236}">
                      <a16:creationId xmlns:a16="http://schemas.microsoft.com/office/drawing/2014/main" id="{A98560AF-4B6D-504B-5AF1-A0454B2F8EC1}"/>
                    </a:ext>
                  </a:extLst>
                </p:cNvPr>
                <p:cNvSpPr/>
                <p:nvPr/>
              </p:nvSpPr>
              <p:spPr>
                <a:xfrm>
                  <a:off x="3939038" y="1531790"/>
                  <a:ext cx="1052286" cy="767946"/>
                </a:xfrm>
                <a:prstGeom prst="rect">
                  <a:avLst/>
                </a:prstGeom>
                <a:solidFill>
                  <a:srgbClr val="4BED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4BED3B</a:t>
                  </a:r>
                </a:p>
              </p:txBody>
            </p:sp>
            <p:sp>
              <p:nvSpPr>
                <p:cNvPr id="44" name="Rectangle 43">
                  <a:extLst>
                    <a:ext uri="{FF2B5EF4-FFF2-40B4-BE49-F238E27FC236}">
                      <a16:creationId xmlns:a16="http://schemas.microsoft.com/office/drawing/2014/main" id="{D5EC028D-4CF2-64AE-C869-CFF011DFABDF}"/>
                    </a:ext>
                  </a:extLst>
                </p:cNvPr>
                <p:cNvSpPr/>
                <p:nvPr/>
              </p:nvSpPr>
              <p:spPr>
                <a:xfrm>
                  <a:off x="4991324" y="1531790"/>
                  <a:ext cx="1052286" cy="767946"/>
                </a:xfrm>
                <a:prstGeom prst="rect">
                  <a:avLst/>
                </a:prstGeom>
                <a:solidFill>
                  <a:srgbClr val="EE76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EE7624</a:t>
                  </a:r>
                </a:p>
              </p:txBody>
            </p:sp>
            <p:sp>
              <p:nvSpPr>
                <p:cNvPr id="45" name="Rectangle 44">
                  <a:extLst>
                    <a:ext uri="{FF2B5EF4-FFF2-40B4-BE49-F238E27FC236}">
                      <a16:creationId xmlns:a16="http://schemas.microsoft.com/office/drawing/2014/main" id="{A1E39E68-FAC4-AB54-A9EE-7D55688B0657}"/>
                    </a:ext>
                  </a:extLst>
                </p:cNvPr>
                <p:cNvSpPr/>
                <p:nvPr/>
              </p:nvSpPr>
              <p:spPr>
                <a:xfrm>
                  <a:off x="6043610" y="1531790"/>
                  <a:ext cx="1052286" cy="767946"/>
                </a:xfrm>
                <a:prstGeom prst="rect">
                  <a:avLst/>
                </a:prstGeom>
                <a:solidFill>
                  <a:srgbClr val="250C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250CED</a:t>
                  </a:r>
                </a:p>
              </p:txBody>
            </p:sp>
            <p:sp>
              <p:nvSpPr>
                <p:cNvPr id="46" name="Rectangle 45">
                  <a:extLst>
                    <a:ext uri="{FF2B5EF4-FFF2-40B4-BE49-F238E27FC236}">
                      <a16:creationId xmlns:a16="http://schemas.microsoft.com/office/drawing/2014/main" id="{8680356A-CF22-0645-A7CB-AFA7A7EF77BA}"/>
                    </a:ext>
                  </a:extLst>
                </p:cNvPr>
                <p:cNvSpPr/>
                <p:nvPr/>
              </p:nvSpPr>
              <p:spPr>
                <a:xfrm>
                  <a:off x="7095896" y="1531790"/>
                  <a:ext cx="1052286" cy="767946"/>
                </a:xfrm>
                <a:prstGeom prst="rect">
                  <a:avLst/>
                </a:prstGeom>
                <a:solidFill>
                  <a:srgbClr val="2010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2010A1</a:t>
                  </a:r>
                </a:p>
              </p:txBody>
            </p:sp>
          </p:grpSp>
        </p:grpSp>
        <p:grpSp>
          <p:nvGrpSpPr>
            <p:cNvPr id="13" name="Group 12">
              <a:extLst>
                <a:ext uri="{FF2B5EF4-FFF2-40B4-BE49-F238E27FC236}">
                  <a16:creationId xmlns:a16="http://schemas.microsoft.com/office/drawing/2014/main" id="{90DE4DF3-4914-11B6-BBA5-663FEF64FA7A}"/>
                </a:ext>
              </a:extLst>
            </p:cNvPr>
            <p:cNvGrpSpPr/>
            <p:nvPr/>
          </p:nvGrpSpPr>
          <p:grpSpPr>
            <a:xfrm>
              <a:off x="1192634" y="2283771"/>
              <a:ext cx="6955548" cy="767946"/>
              <a:chOff x="1192634" y="2299169"/>
              <a:chExt cx="6955548" cy="767946"/>
            </a:xfrm>
          </p:grpSpPr>
          <p:sp>
            <p:nvSpPr>
              <p:cNvPr id="118" name="TextBox 117">
                <a:extLst>
                  <a:ext uri="{FF2B5EF4-FFF2-40B4-BE49-F238E27FC236}">
                    <a16:creationId xmlns:a16="http://schemas.microsoft.com/office/drawing/2014/main" id="{B828E763-8A23-2CB9-8615-0C5780CC8C20}"/>
                  </a:ext>
                </a:extLst>
              </p:cNvPr>
              <p:cNvSpPr txBox="1"/>
              <p:nvPr/>
            </p:nvSpPr>
            <p:spPr>
              <a:xfrm>
                <a:off x="1192634" y="2498476"/>
                <a:ext cx="169411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Complementary</a:t>
                </a:r>
              </a:p>
            </p:txBody>
          </p:sp>
          <p:grpSp>
            <p:nvGrpSpPr>
              <p:cNvPr id="6" name="Group 5">
                <a:extLst>
                  <a:ext uri="{FF2B5EF4-FFF2-40B4-BE49-F238E27FC236}">
                    <a16:creationId xmlns:a16="http://schemas.microsoft.com/office/drawing/2014/main" id="{9063F01D-A4B8-0817-65FB-DFF34414BD69}"/>
                  </a:ext>
                </a:extLst>
              </p:cNvPr>
              <p:cNvGrpSpPr/>
              <p:nvPr/>
            </p:nvGrpSpPr>
            <p:grpSpPr>
              <a:xfrm>
                <a:off x="2886752" y="2299169"/>
                <a:ext cx="5261430" cy="767946"/>
                <a:chOff x="2886752" y="2299169"/>
                <a:chExt cx="5261430" cy="767946"/>
              </a:xfrm>
            </p:grpSpPr>
            <p:sp>
              <p:nvSpPr>
                <p:cNvPr id="49" name="Rectangle 48">
                  <a:extLst>
                    <a:ext uri="{FF2B5EF4-FFF2-40B4-BE49-F238E27FC236}">
                      <a16:creationId xmlns:a16="http://schemas.microsoft.com/office/drawing/2014/main" id="{801CED30-915B-04BC-85D6-7E6B677501B4}"/>
                    </a:ext>
                  </a:extLst>
                </p:cNvPr>
                <p:cNvSpPr/>
                <p:nvPr/>
              </p:nvSpPr>
              <p:spPr>
                <a:xfrm>
                  <a:off x="3939038" y="2299169"/>
                  <a:ext cx="1052286" cy="767946"/>
                </a:xfrm>
                <a:prstGeom prst="rect">
                  <a:avLst/>
                </a:prstGeom>
                <a:solidFill>
                  <a:srgbClr val="FF8C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FF8C40</a:t>
                  </a:r>
                </a:p>
              </p:txBody>
            </p:sp>
            <p:sp>
              <p:nvSpPr>
                <p:cNvPr id="50" name="Rectangle 49">
                  <a:extLst>
                    <a:ext uri="{FF2B5EF4-FFF2-40B4-BE49-F238E27FC236}">
                      <a16:creationId xmlns:a16="http://schemas.microsoft.com/office/drawing/2014/main" id="{6235CE92-CF71-F670-0CD9-7E789DF3C60E}"/>
                    </a:ext>
                  </a:extLst>
                </p:cNvPr>
                <p:cNvSpPr/>
                <p:nvPr/>
              </p:nvSpPr>
              <p:spPr>
                <a:xfrm>
                  <a:off x="4991324" y="2299169"/>
                  <a:ext cx="1052286" cy="767946"/>
                </a:xfrm>
                <a:prstGeom prst="rect">
                  <a:avLst/>
                </a:prstGeom>
                <a:solidFill>
                  <a:srgbClr val="EE76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EE7624</a:t>
                  </a:r>
                </a:p>
              </p:txBody>
            </p:sp>
            <p:sp>
              <p:nvSpPr>
                <p:cNvPr id="51" name="Rectangle 50">
                  <a:extLst>
                    <a:ext uri="{FF2B5EF4-FFF2-40B4-BE49-F238E27FC236}">
                      <a16:creationId xmlns:a16="http://schemas.microsoft.com/office/drawing/2014/main" id="{3AEA1738-CEB5-F607-D707-6D6AC15910DF}"/>
                    </a:ext>
                  </a:extLst>
                </p:cNvPr>
                <p:cNvSpPr/>
                <p:nvPr/>
              </p:nvSpPr>
              <p:spPr>
                <a:xfrm>
                  <a:off x="6043610" y="2299169"/>
                  <a:ext cx="1052286" cy="767946"/>
                </a:xfrm>
                <a:prstGeom prst="rect">
                  <a:avLst/>
                </a:prstGeom>
                <a:solidFill>
                  <a:srgbClr val="0098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0098A1</a:t>
                  </a:r>
                </a:p>
              </p:txBody>
            </p:sp>
            <p:sp>
              <p:nvSpPr>
                <p:cNvPr id="52" name="Rectangle 51">
                  <a:extLst>
                    <a:ext uri="{FF2B5EF4-FFF2-40B4-BE49-F238E27FC236}">
                      <a16:creationId xmlns:a16="http://schemas.microsoft.com/office/drawing/2014/main" id="{C98CF6F2-4CD4-3C47-3470-FBDB623679B4}"/>
                    </a:ext>
                  </a:extLst>
                </p:cNvPr>
                <p:cNvSpPr/>
                <p:nvPr/>
              </p:nvSpPr>
              <p:spPr>
                <a:xfrm>
                  <a:off x="7095896" y="2299169"/>
                  <a:ext cx="1052286" cy="767946"/>
                </a:xfrm>
                <a:prstGeom prst="rect">
                  <a:avLst/>
                </a:prstGeom>
                <a:solidFill>
                  <a:srgbClr val="24E2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24E2ED</a:t>
                  </a:r>
                </a:p>
              </p:txBody>
            </p:sp>
            <p:sp>
              <p:nvSpPr>
                <p:cNvPr id="94" name="Rectangle 93">
                  <a:extLst>
                    <a:ext uri="{FF2B5EF4-FFF2-40B4-BE49-F238E27FC236}">
                      <a16:creationId xmlns:a16="http://schemas.microsoft.com/office/drawing/2014/main" id="{CFED2EA6-30C8-8A1E-85E6-4BEED9AA074C}"/>
                    </a:ext>
                  </a:extLst>
                </p:cNvPr>
                <p:cNvSpPr/>
                <p:nvPr/>
              </p:nvSpPr>
              <p:spPr>
                <a:xfrm>
                  <a:off x="2886752" y="2299169"/>
                  <a:ext cx="1052286" cy="767946"/>
                </a:xfrm>
                <a:prstGeom prst="rect">
                  <a:avLst/>
                </a:prstGeom>
                <a:solidFill>
                  <a:srgbClr val="A147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A1470C</a:t>
                  </a:r>
                </a:p>
              </p:txBody>
            </p:sp>
          </p:grpSp>
        </p:grpSp>
        <p:grpSp>
          <p:nvGrpSpPr>
            <p:cNvPr id="14" name="Group 13">
              <a:extLst>
                <a:ext uri="{FF2B5EF4-FFF2-40B4-BE49-F238E27FC236}">
                  <a16:creationId xmlns:a16="http://schemas.microsoft.com/office/drawing/2014/main" id="{C08DC33A-D3AE-96D5-0154-628AF2C1B114}"/>
                </a:ext>
              </a:extLst>
            </p:cNvPr>
            <p:cNvGrpSpPr/>
            <p:nvPr/>
          </p:nvGrpSpPr>
          <p:grpSpPr>
            <a:xfrm>
              <a:off x="729367" y="3045028"/>
              <a:ext cx="7418815" cy="767946"/>
              <a:chOff x="729367" y="3065330"/>
              <a:chExt cx="7418815" cy="767946"/>
            </a:xfrm>
          </p:grpSpPr>
          <p:sp>
            <p:nvSpPr>
              <p:cNvPr id="119" name="TextBox 118">
                <a:extLst>
                  <a:ext uri="{FF2B5EF4-FFF2-40B4-BE49-F238E27FC236}">
                    <a16:creationId xmlns:a16="http://schemas.microsoft.com/office/drawing/2014/main" id="{462012B4-B3CE-6F49-9EED-C68626548D15}"/>
                  </a:ext>
                </a:extLst>
              </p:cNvPr>
              <p:cNvSpPr txBox="1"/>
              <p:nvPr/>
            </p:nvSpPr>
            <p:spPr>
              <a:xfrm>
                <a:off x="729367" y="3264637"/>
                <a:ext cx="215738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Split Complementary</a:t>
                </a:r>
              </a:p>
            </p:txBody>
          </p:sp>
          <p:grpSp>
            <p:nvGrpSpPr>
              <p:cNvPr id="7" name="Group 6">
                <a:extLst>
                  <a:ext uri="{FF2B5EF4-FFF2-40B4-BE49-F238E27FC236}">
                    <a16:creationId xmlns:a16="http://schemas.microsoft.com/office/drawing/2014/main" id="{411C99FF-A38D-4D7B-232B-429BA07244AB}"/>
                  </a:ext>
                </a:extLst>
              </p:cNvPr>
              <p:cNvGrpSpPr/>
              <p:nvPr/>
            </p:nvGrpSpPr>
            <p:grpSpPr>
              <a:xfrm>
                <a:off x="2886752" y="3065330"/>
                <a:ext cx="5261430" cy="767946"/>
                <a:chOff x="2886752" y="3065330"/>
                <a:chExt cx="5261430" cy="767946"/>
              </a:xfrm>
            </p:grpSpPr>
            <p:sp>
              <p:nvSpPr>
                <p:cNvPr id="54" name="Rectangle 53">
                  <a:extLst>
                    <a:ext uri="{FF2B5EF4-FFF2-40B4-BE49-F238E27FC236}">
                      <a16:creationId xmlns:a16="http://schemas.microsoft.com/office/drawing/2014/main" id="{38B73863-66CB-82FC-3DA2-4463B394E8D0}"/>
                    </a:ext>
                  </a:extLst>
                </p:cNvPr>
                <p:cNvSpPr/>
                <p:nvPr/>
              </p:nvSpPr>
              <p:spPr>
                <a:xfrm>
                  <a:off x="2886752" y="3065330"/>
                  <a:ext cx="1052286" cy="767946"/>
                </a:xfrm>
                <a:prstGeom prst="rect">
                  <a:avLst/>
                </a:prstGeom>
                <a:solidFill>
                  <a:srgbClr val="28A1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28A164</a:t>
                  </a:r>
                </a:p>
              </p:txBody>
            </p:sp>
            <p:sp>
              <p:nvSpPr>
                <p:cNvPr id="55" name="Rectangle 54">
                  <a:extLst>
                    <a:ext uri="{FF2B5EF4-FFF2-40B4-BE49-F238E27FC236}">
                      <a16:creationId xmlns:a16="http://schemas.microsoft.com/office/drawing/2014/main" id="{5CE756CE-796E-9693-955C-800C364EB02B}"/>
                    </a:ext>
                  </a:extLst>
                </p:cNvPr>
                <p:cNvSpPr/>
                <p:nvPr/>
              </p:nvSpPr>
              <p:spPr>
                <a:xfrm>
                  <a:off x="3939038" y="3065330"/>
                  <a:ext cx="1052286" cy="767946"/>
                </a:xfrm>
                <a:prstGeom prst="rect">
                  <a:avLst/>
                </a:prstGeom>
                <a:solidFill>
                  <a:srgbClr val="2FED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2FED8D</a:t>
                  </a:r>
                </a:p>
              </p:txBody>
            </p:sp>
            <p:sp>
              <p:nvSpPr>
                <p:cNvPr id="56" name="Rectangle 55">
                  <a:extLst>
                    <a:ext uri="{FF2B5EF4-FFF2-40B4-BE49-F238E27FC236}">
                      <a16:creationId xmlns:a16="http://schemas.microsoft.com/office/drawing/2014/main" id="{20280337-4A30-1966-1B8E-18C813414030}"/>
                    </a:ext>
                  </a:extLst>
                </p:cNvPr>
                <p:cNvSpPr/>
                <p:nvPr/>
              </p:nvSpPr>
              <p:spPr>
                <a:xfrm>
                  <a:off x="4991324" y="3065330"/>
                  <a:ext cx="1052286" cy="767946"/>
                </a:xfrm>
                <a:prstGeom prst="rect">
                  <a:avLst/>
                </a:prstGeom>
                <a:solidFill>
                  <a:srgbClr val="EE76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EE7624</a:t>
                  </a:r>
                </a:p>
              </p:txBody>
            </p:sp>
            <p:sp>
              <p:nvSpPr>
                <p:cNvPr id="57" name="Rectangle 56">
                  <a:extLst>
                    <a:ext uri="{FF2B5EF4-FFF2-40B4-BE49-F238E27FC236}">
                      <a16:creationId xmlns:a16="http://schemas.microsoft.com/office/drawing/2014/main" id="{BEFF8599-24AB-DBDE-B6FE-6804F6BF60FE}"/>
                    </a:ext>
                  </a:extLst>
                </p:cNvPr>
                <p:cNvSpPr/>
                <p:nvPr/>
              </p:nvSpPr>
              <p:spPr>
                <a:xfrm>
                  <a:off x="6043610" y="3065330"/>
                  <a:ext cx="1052286" cy="767946"/>
                </a:xfrm>
                <a:prstGeom prst="rect">
                  <a:avLst/>
                </a:prstGeom>
                <a:solidFill>
                  <a:srgbClr val="0848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0848A1</a:t>
                  </a:r>
                </a:p>
              </p:txBody>
            </p:sp>
            <p:sp>
              <p:nvSpPr>
                <p:cNvPr id="58" name="Rectangle 57">
                  <a:extLst>
                    <a:ext uri="{FF2B5EF4-FFF2-40B4-BE49-F238E27FC236}">
                      <a16:creationId xmlns:a16="http://schemas.microsoft.com/office/drawing/2014/main" id="{4E87E25F-095F-A411-7601-AB7D58773E43}"/>
                    </a:ext>
                  </a:extLst>
                </p:cNvPr>
                <p:cNvSpPr/>
                <p:nvPr/>
              </p:nvSpPr>
              <p:spPr>
                <a:xfrm>
                  <a:off x="7095896" y="3065330"/>
                  <a:ext cx="1052286" cy="767946"/>
                </a:xfrm>
                <a:prstGeom prst="rect">
                  <a:avLst/>
                </a:prstGeom>
                <a:solidFill>
                  <a:srgbClr val="1871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1871ED</a:t>
                  </a:r>
                </a:p>
              </p:txBody>
            </p:sp>
          </p:grpSp>
        </p:grpSp>
        <p:grpSp>
          <p:nvGrpSpPr>
            <p:cNvPr id="15" name="Group 14">
              <a:extLst>
                <a:ext uri="{FF2B5EF4-FFF2-40B4-BE49-F238E27FC236}">
                  <a16:creationId xmlns:a16="http://schemas.microsoft.com/office/drawing/2014/main" id="{6391B253-27E5-91EB-AF21-6831C7AD618D}"/>
                </a:ext>
              </a:extLst>
            </p:cNvPr>
            <p:cNvGrpSpPr/>
            <p:nvPr/>
          </p:nvGrpSpPr>
          <p:grpSpPr>
            <a:xfrm>
              <a:off x="0" y="3806285"/>
              <a:ext cx="8148182" cy="767946"/>
              <a:chOff x="0" y="3818185"/>
              <a:chExt cx="8148182" cy="767946"/>
            </a:xfrm>
          </p:grpSpPr>
          <p:sp>
            <p:nvSpPr>
              <p:cNvPr id="120" name="TextBox 119">
                <a:extLst>
                  <a:ext uri="{FF2B5EF4-FFF2-40B4-BE49-F238E27FC236}">
                    <a16:creationId xmlns:a16="http://schemas.microsoft.com/office/drawing/2014/main" id="{8E75E6D6-3F81-DB00-AA8D-9A0B5659E7E1}"/>
                  </a:ext>
                </a:extLst>
              </p:cNvPr>
              <p:cNvSpPr txBox="1"/>
              <p:nvPr/>
            </p:nvSpPr>
            <p:spPr>
              <a:xfrm>
                <a:off x="0" y="4017492"/>
                <a:ext cx="293849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Double Split Complementary</a:t>
                </a:r>
              </a:p>
            </p:txBody>
          </p:sp>
          <p:grpSp>
            <p:nvGrpSpPr>
              <p:cNvPr id="8" name="Group 7">
                <a:extLst>
                  <a:ext uri="{FF2B5EF4-FFF2-40B4-BE49-F238E27FC236}">
                    <a16:creationId xmlns:a16="http://schemas.microsoft.com/office/drawing/2014/main" id="{06BF8877-4981-D8F2-2802-368054FD94B4}"/>
                  </a:ext>
                </a:extLst>
              </p:cNvPr>
              <p:cNvGrpSpPr/>
              <p:nvPr/>
            </p:nvGrpSpPr>
            <p:grpSpPr>
              <a:xfrm>
                <a:off x="2886752" y="3818185"/>
                <a:ext cx="5261430" cy="767946"/>
                <a:chOff x="2886752" y="3818185"/>
                <a:chExt cx="5261430" cy="767946"/>
              </a:xfrm>
            </p:grpSpPr>
            <p:sp>
              <p:nvSpPr>
                <p:cNvPr id="61" name="Rectangle 60">
                  <a:extLst>
                    <a:ext uri="{FF2B5EF4-FFF2-40B4-BE49-F238E27FC236}">
                      <a16:creationId xmlns:a16="http://schemas.microsoft.com/office/drawing/2014/main" id="{B67F18CE-C55F-FF2D-E5DB-F49026C6FED6}"/>
                    </a:ext>
                  </a:extLst>
                </p:cNvPr>
                <p:cNvSpPr/>
                <p:nvPr/>
              </p:nvSpPr>
              <p:spPr>
                <a:xfrm>
                  <a:off x="3939038" y="3818185"/>
                  <a:ext cx="1052286" cy="767946"/>
                </a:xfrm>
                <a:prstGeom prst="rect">
                  <a:avLst/>
                </a:prstGeom>
                <a:solidFill>
                  <a:srgbClr val="3BED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3BED93</a:t>
                  </a:r>
                </a:p>
              </p:txBody>
            </p:sp>
            <p:sp>
              <p:nvSpPr>
                <p:cNvPr id="62" name="Rectangle 61">
                  <a:extLst>
                    <a:ext uri="{FF2B5EF4-FFF2-40B4-BE49-F238E27FC236}">
                      <a16:creationId xmlns:a16="http://schemas.microsoft.com/office/drawing/2014/main" id="{346DDAC6-9195-BE23-CE16-61230EDC1F4E}"/>
                    </a:ext>
                  </a:extLst>
                </p:cNvPr>
                <p:cNvSpPr/>
                <p:nvPr/>
              </p:nvSpPr>
              <p:spPr>
                <a:xfrm>
                  <a:off x="4991324" y="3818185"/>
                  <a:ext cx="1052286" cy="767946"/>
                </a:xfrm>
                <a:prstGeom prst="rect">
                  <a:avLst/>
                </a:prstGeom>
                <a:solidFill>
                  <a:srgbClr val="EE76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EE7624</a:t>
                  </a:r>
                </a:p>
              </p:txBody>
            </p:sp>
            <p:sp>
              <p:nvSpPr>
                <p:cNvPr id="63" name="Rectangle 62">
                  <a:extLst>
                    <a:ext uri="{FF2B5EF4-FFF2-40B4-BE49-F238E27FC236}">
                      <a16:creationId xmlns:a16="http://schemas.microsoft.com/office/drawing/2014/main" id="{AF642DED-B07F-625C-A094-D8F92646B737}"/>
                    </a:ext>
                  </a:extLst>
                </p:cNvPr>
                <p:cNvSpPr/>
                <p:nvPr/>
              </p:nvSpPr>
              <p:spPr>
                <a:xfrm>
                  <a:off x="6043610" y="3818185"/>
                  <a:ext cx="1052286" cy="767946"/>
                </a:xfrm>
                <a:prstGeom prst="rect">
                  <a:avLst/>
                </a:prstGeom>
                <a:solidFill>
                  <a:srgbClr val="0C6A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0C6AED</a:t>
                  </a:r>
                </a:p>
              </p:txBody>
            </p:sp>
            <p:sp>
              <p:nvSpPr>
                <p:cNvPr id="64" name="Rectangle 63">
                  <a:extLst>
                    <a:ext uri="{FF2B5EF4-FFF2-40B4-BE49-F238E27FC236}">
                      <a16:creationId xmlns:a16="http://schemas.microsoft.com/office/drawing/2014/main" id="{26C79B70-1976-D9BB-8CBA-91CBA1C8E423}"/>
                    </a:ext>
                  </a:extLst>
                </p:cNvPr>
                <p:cNvSpPr/>
                <p:nvPr/>
              </p:nvSpPr>
              <p:spPr>
                <a:xfrm>
                  <a:off x="7095896" y="3818185"/>
                  <a:ext cx="1052286" cy="767946"/>
                </a:xfrm>
                <a:prstGeom prst="rect">
                  <a:avLst/>
                </a:prstGeom>
                <a:solidFill>
                  <a:srgbClr val="ED2F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ED2F18</a:t>
                  </a:r>
                </a:p>
              </p:txBody>
            </p:sp>
            <p:sp>
              <p:nvSpPr>
                <p:cNvPr id="95" name="Rectangle 94">
                  <a:extLst>
                    <a:ext uri="{FF2B5EF4-FFF2-40B4-BE49-F238E27FC236}">
                      <a16:creationId xmlns:a16="http://schemas.microsoft.com/office/drawing/2014/main" id="{09F91947-0CFD-E4D1-9457-37A0EF147D58}"/>
                    </a:ext>
                  </a:extLst>
                </p:cNvPr>
                <p:cNvSpPr/>
                <p:nvPr/>
              </p:nvSpPr>
              <p:spPr>
                <a:xfrm>
                  <a:off x="2886752" y="3818185"/>
                  <a:ext cx="1052286" cy="767946"/>
                </a:xfrm>
                <a:prstGeom prst="rect">
                  <a:avLst/>
                </a:prstGeom>
                <a:solidFill>
                  <a:srgbClr val="EDAC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EDAC2F</a:t>
                  </a:r>
                </a:p>
              </p:txBody>
            </p:sp>
          </p:grpSp>
        </p:grpSp>
        <p:grpSp>
          <p:nvGrpSpPr>
            <p:cNvPr id="16" name="Group 15">
              <a:extLst>
                <a:ext uri="{FF2B5EF4-FFF2-40B4-BE49-F238E27FC236}">
                  <a16:creationId xmlns:a16="http://schemas.microsoft.com/office/drawing/2014/main" id="{5B0C03A9-C2D8-CFFE-9534-29880D244EFA}"/>
                </a:ext>
              </a:extLst>
            </p:cNvPr>
            <p:cNvGrpSpPr/>
            <p:nvPr/>
          </p:nvGrpSpPr>
          <p:grpSpPr>
            <a:xfrm>
              <a:off x="2049472" y="4567542"/>
              <a:ext cx="6098710" cy="767946"/>
              <a:chOff x="2049472" y="4584346"/>
              <a:chExt cx="6098710" cy="767946"/>
            </a:xfrm>
          </p:grpSpPr>
          <p:sp>
            <p:nvSpPr>
              <p:cNvPr id="121" name="TextBox 120">
                <a:extLst>
                  <a:ext uri="{FF2B5EF4-FFF2-40B4-BE49-F238E27FC236}">
                    <a16:creationId xmlns:a16="http://schemas.microsoft.com/office/drawing/2014/main" id="{054E64A9-15FF-9729-B4F1-63A52F758AC1}"/>
                  </a:ext>
                </a:extLst>
              </p:cNvPr>
              <p:cNvSpPr txBox="1"/>
              <p:nvPr/>
            </p:nvSpPr>
            <p:spPr>
              <a:xfrm>
                <a:off x="2049472" y="4783653"/>
                <a:ext cx="84895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Square</a:t>
                </a:r>
              </a:p>
            </p:txBody>
          </p:sp>
          <p:grpSp>
            <p:nvGrpSpPr>
              <p:cNvPr id="9" name="Group 8">
                <a:extLst>
                  <a:ext uri="{FF2B5EF4-FFF2-40B4-BE49-F238E27FC236}">
                    <a16:creationId xmlns:a16="http://schemas.microsoft.com/office/drawing/2014/main" id="{89844CD6-3912-5B0C-8519-73722188C50D}"/>
                  </a:ext>
                </a:extLst>
              </p:cNvPr>
              <p:cNvGrpSpPr/>
              <p:nvPr/>
            </p:nvGrpSpPr>
            <p:grpSpPr>
              <a:xfrm>
                <a:off x="2886752" y="4584346"/>
                <a:ext cx="5261430" cy="767946"/>
                <a:chOff x="2886752" y="4584346"/>
                <a:chExt cx="5261430" cy="767946"/>
              </a:xfrm>
            </p:grpSpPr>
            <p:sp>
              <p:nvSpPr>
                <p:cNvPr id="67" name="Rectangle 66">
                  <a:extLst>
                    <a:ext uri="{FF2B5EF4-FFF2-40B4-BE49-F238E27FC236}">
                      <a16:creationId xmlns:a16="http://schemas.microsoft.com/office/drawing/2014/main" id="{B5FF6850-35BC-9F53-E66E-B30F113E8A29}"/>
                    </a:ext>
                  </a:extLst>
                </p:cNvPr>
                <p:cNvSpPr/>
                <p:nvPr/>
              </p:nvSpPr>
              <p:spPr>
                <a:xfrm>
                  <a:off x="3939038" y="4584346"/>
                  <a:ext cx="1052286" cy="767946"/>
                </a:xfrm>
                <a:prstGeom prst="rect">
                  <a:avLst/>
                </a:prstGeom>
                <a:solidFill>
                  <a:srgbClr val="C7ED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C7ED3B</a:t>
                  </a:r>
                </a:p>
              </p:txBody>
            </p:sp>
            <p:sp>
              <p:nvSpPr>
                <p:cNvPr id="68" name="Rectangle 67">
                  <a:extLst>
                    <a:ext uri="{FF2B5EF4-FFF2-40B4-BE49-F238E27FC236}">
                      <a16:creationId xmlns:a16="http://schemas.microsoft.com/office/drawing/2014/main" id="{765DB685-AE86-0B5C-5F0E-14A7F2B1F26C}"/>
                    </a:ext>
                  </a:extLst>
                </p:cNvPr>
                <p:cNvSpPr/>
                <p:nvPr/>
              </p:nvSpPr>
              <p:spPr>
                <a:xfrm>
                  <a:off x="4991324" y="4584346"/>
                  <a:ext cx="1052286" cy="767946"/>
                </a:xfrm>
                <a:prstGeom prst="rect">
                  <a:avLst/>
                </a:prstGeom>
                <a:solidFill>
                  <a:srgbClr val="EE76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EE7624</a:t>
                  </a:r>
                </a:p>
              </p:txBody>
            </p:sp>
            <p:sp>
              <p:nvSpPr>
                <p:cNvPr id="69" name="Rectangle 68">
                  <a:extLst>
                    <a:ext uri="{FF2B5EF4-FFF2-40B4-BE49-F238E27FC236}">
                      <a16:creationId xmlns:a16="http://schemas.microsoft.com/office/drawing/2014/main" id="{FB6FB35B-07D8-D25B-6A67-F66366281703}"/>
                    </a:ext>
                  </a:extLst>
                </p:cNvPr>
                <p:cNvSpPr/>
                <p:nvPr/>
              </p:nvSpPr>
              <p:spPr>
                <a:xfrm>
                  <a:off x="6043610" y="4584346"/>
                  <a:ext cx="1052286" cy="767946"/>
                </a:xfrm>
                <a:prstGeom prst="rect">
                  <a:avLst/>
                </a:prstGeom>
                <a:solidFill>
                  <a:srgbClr val="0CE1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0CE1ED</a:t>
                  </a:r>
                </a:p>
              </p:txBody>
            </p:sp>
            <p:sp>
              <p:nvSpPr>
                <p:cNvPr id="70" name="Rectangle 69">
                  <a:extLst>
                    <a:ext uri="{FF2B5EF4-FFF2-40B4-BE49-F238E27FC236}">
                      <a16:creationId xmlns:a16="http://schemas.microsoft.com/office/drawing/2014/main" id="{539D7C4B-49EA-095B-DE60-0AD84F2C7B96}"/>
                    </a:ext>
                  </a:extLst>
                </p:cNvPr>
                <p:cNvSpPr/>
                <p:nvPr/>
              </p:nvSpPr>
              <p:spPr>
                <a:xfrm>
                  <a:off x="7095896" y="4584346"/>
                  <a:ext cx="1052286" cy="767946"/>
                </a:xfrm>
                <a:prstGeom prst="rect">
                  <a:avLst/>
                </a:prstGeom>
                <a:solidFill>
                  <a:srgbClr val="A418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A418ED</a:t>
                  </a:r>
                </a:p>
              </p:txBody>
            </p:sp>
            <p:sp>
              <p:nvSpPr>
                <p:cNvPr id="96" name="Rectangle 95">
                  <a:extLst>
                    <a:ext uri="{FF2B5EF4-FFF2-40B4-BE49-F238E27FC236}">
                      <a16:creationId xmlns:a16="http://schemas.microsoft.com/office/drawing/2014/main" id="{935D78CF-97B2-F033-DF17-BB858F6F37B5}"/>
                    </a:ext>
                  </a:extLst>
                </p:cNvPr>
                <p:cNvSpPr/>
                <p:nvPr/>
              </p:nvSpPr>
              <p:spPr>
                <a:xfrm>
                  <a:off x="2886752" y="4584346"/>
                  <a:ext cx="1052286" cy="767946"/>
                </a:xfrm>
                <a:prstGeom prst="rect">
                  <a:avLst/>
                </a:prstGeom>
                <a:solidFill>
                  <a:srgbClr val="ED66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ED660C</a:t>
                  </a:r>
                </a:p>
              </p:txBody>
            </p:sp>
          </p:grpSp>
        </p:grpSp>
        <p:grpSp>
          <p:nvGrpSpPr>
            <p:cNvPr id="18" name="Group 17">
              <a:extLst>
                <a:ext uri="{FF2B5EF4-FFF2-40B4-BE49-F238E27FC236}">
                  <a16:creationId xmlns:a16="http://schemas.microsoft.com/office/drawing/2014/main" id="{104F7CC2-96FC-80EE-125B-726AA2134D29}"/>
                </a:ext>
              </a:extLst>
            </p:cNvPr>
            <p:cNvGrpSpPr/>
            <p:nvPr/>
          </p:nvGrpSpPr>
          <p:grpSpPr>
            <a:xfrm>
              <a:off x="1663340" y="5328799"/>
              <a:ext cx="6484842" cy="767946"/>
              <a:chOff x="1663340" y="5337200"/>
              <a:chExt cx="6484842" cy="767946"/>
            </a:xfrm>
          </p:grpSpPr>
          <p:sp>
            <p:nvSpPr>
              <p:cNvPr id="122" name="TextBox 121">
                <a:extLst>
                  <a:ext uri="{FF2B5EF4-FFF2-40B4-BE49-F238E27FC236}">
                    <a16:creationId xmlns:a16="http://schemas.microsoft.com/office/drawing/2014/main" id="{B1B02CF8-50B0-8C8E-A478-7E74E6FD1E2A}"/>
                  </a:ext>
                </a:extLst>
              </p:cNvPr>
              <p:cNvSpPr txBox="1"/>
              <p:nvPr/>
            </p:nvSpPr>
            <p:spPr>
              <a:xfrm>
                <a:off x="1663340" y="5536507"/>
                <a:ext cx="122341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Compound</a:t>
                </a:r>
              </a:p>
            </p:txBody>
          </p:sp>
          <p:grpSp>
            <p:nvGrpSpPr>
              <p:cNvPr id="17" name="Group 16">
                <a:extLst>
                  <a:ext uri="{FF2B5EF4-FFF2-40B4-BE49-F238E27FC236}">
                    <a16:creationId xmlns:a16="http://schemas.microsoft.com/office/drawing/2014/main" id="{471A4AAA-5EBF-2C7B-BE97-C08782542986}"/>
                  </a:ext>
                </a:extLst>
              </p:cNvPr>
              <p:cNvGrpSpPr/>
              <p:nvPr/>
            </p:nvGrpSpPr>
            <p:grpSpPr>
              <a:xfrm>
                <a:off x="2886752" y="5337200"/>
                <a:ext cx="5261430" cy="767946"/>
                <a:chOff x="2886752" y="5337200"/>
                <a:chExt cx="5261430" cy="767946"/>
              </a:xfrm>
            </p:grpSpPr>
            <p:sp>
              <p:nvSpPr>
                <p:cNvPr id="73" name="Rectangle 72">
                  <a:extLst>
                    <a:ext uri="{FF2B5EF4-FFF2-40B4-BE49-F238E27FC236}">
                      <a16:creationId xmlns:a16="http://schemas.microsoft.com/office/drawing/2014/main" id="{92C0CC46-4E27-9FD4-0386-A44796CF135C}"/>
                    </a:ext>
                  </a:extLst>
                </p:cNvPr>
                <p:cNvSpPr/>
                <p:nvPr/>
              </p:nvSpPr>
              <p:spPr>
                <a:xfrm>
                  <a:off x="3939038" y="5337200"/>
                  <a:ext cx="1052286" cy="767946"/>
                </a:xfrm>
                <a:prstGeom prst="rect">
                  <a:avLst/>
                </a:prstGeom>
                <a:solidFill>
                  <a:srgbClr val="8772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87724A</a:t>
                  </a:r>
                </a:p>
              </p:txBody>
            </p:sp>
            <p:sp>
              <p:nvSpPr>
                <p:cNvPr id="74" name="Rectangle 73">
                  <a:extLst>
                    <a:ext uri="{FF2B5EF4-FFF2-40B4-BE49-F238E27FC236}">
                      <a16:creationId xmlns:a16="http://schemas.microsoft.com/office/drawing/2014/main" id="{12A90F40-7DAE-639E-AD1B-62730675792C}"/>
                    </a:ext>
                  </a:extLst>
                </p:cNvPr>
                <p:cNvSpPr/>
                <p:nvPr/>
              </p:nvSpPr>
              <p:spPr>
                <a:xfrm>
                  <a:off x="4991324" y="5337200"/>
                  <a:ext cx="1052286" cy="767946"/>
                </a:xfrm>
                <a:prstGeom prst="rect">
                  <a:avLst/>
                </a:prstGeom>
                <a:solidFill>
                  <a:srgbClr val="EE76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EE7624</a:t>
                  </a:r>
                </a:p>
              </p:txBody>
            </p:sp>
            <p:sp>
              <p:nvSpPr>
                <p:cNvPr id="75" name="Rectangle 74">
                  <a:extLst>
                    <a:ext uri="{FF2B5EF4-FFF2-40B4-BE49-F238E27FC236}">
                      <a16:creationId xmlns:a16="http://schemas.microsoft.com/office/drawing/2014/main" id="{905BEE70-8A73-8FF9-0F09-AD5D157D272E}"/>
                    </a:ext>
                  </a:extLst>
                </p:cNvPr>
                <p:cNvSpPr/>
                <p:nvPr/>
              </p:nvSpPr>
              <p:spPr>
                <a:xfrm>
                  <a:off x="6043610" y="5337200"/>
                  <a:ext cx="1052286" cy="767946"/>
                </a:xfrm>
                <a:prstGeom prst="rect">
                  <a:avLst/>
                </a:prstGeom>
                <a:solidFill>
                  <a:srgbClr val="60EF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60EFCF</a:t>
                  </a:r>
                </a:p>
              </p:txBody>
            </p:sp>
            <p:sp>
              <p:nvSpPr>
                <p:cNvPr id="76" name="Rectangle 75">
                  <a:extLst>
                    <a:ext uri="{FF2B5EF4-FFF2-40B4-BE49-F238E27FC236}">
                      <a16:creationId xmlns:a16="http://schemas.microsoft.com/office/drawing/2014/main" id="{AD903841-9E79-9D84-9A25-A82B4A574F3F}"/>
                    </a:ext>
                  </a:extLst>
                </p:cNvPr>
                <p:cNvSpPr/>
                <p:nvPr/>
              </p:nvSpPr>
              <p:spPr>
                <a:xfrm>
                  <a:off x="7095896" y="5337200"/>
                  <a:ext cx="1052286" cy="767946"/>
                </a:xfrm>
                <a:prstGeom prst="rect">
                  <a:avLst/>
                </a:prstGeom>
                <a:solidFill>
                  <a:srgbClr val="09BA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09BA61</a:t>
                  </a:r>
                </a:p>
              </p:txBody>
            </p:sp>
            <p:sp>
              <p:nvSpPr>
                <p:cNvPr id="97" name="Rectangle 96">
                  <a:extLst>
                    <a:ext uri="{FF2B5EF4-FFF2-40B4-BE49-F238E27FC236}">
                      <a16:creationId xmlns:a16="http://schemas.microsoft.com/office/drawing/2014/main" id="{3153B652-396C-F340-384B-C00800AAB3AC}"/>
                    </a:ext>
                  </a:extLst>
                </p:cNvPr>
                <p:cNvSpPr/>
                <p:nvPr/>
              </p:nvSpPr>
              <p:spPr>
                <a:xfrm>
                  <a:off x="2886752" y="5337200"/>
                  <a:ext cx="1052286" cy="767946"/>
                </a:xfrm>
                <a:prstGeom prst="rect">
                  <a:avLst/>
                </a:prstGeom>
                <a:solidFill>
                  <a:srgbClr val="BA7E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BA7E09</a:t>
                  </a:r>
                </a:p>
              </p:txBody>
            </p:sp>
          </p:grpSp>
        </p:grpSp>
        <p:grpSp>
          <p:nvGrpSpPr>
            <p:cNvPr id="21" name="Group 20">
              <a:extLst>
                <a:ext uri="{FF2B5EF4-FFF2-40B4-BE49-F238E27FC236}">
                  <a16:creationId xmlns:a16="http://schemas.microsoft.com/office/drawing/2014/main" id="{B4AAF1C0-31C4-8CB6-2815-9A7FC807F7B2}"/>
                </a:ext>
              </a:extLst>
            </p:cNvPr>
            <p:cNvGrpSpPr/>
            <p:nvPr/>
          </p:nvGrpSpPr>
          <p:grpSpPr>
            <a:xfrm>
              <a:off x="2036839" y="6090054"/>
              <a:ext cx="6111343" cy="767946"/>
              <a:chOff x="2036839" y="6090055"/>
              <a:chExt cx="6111343" cy="767946"/>
            </a:xfrm>
          </p:grpSpPr>
          <p:sp>
            <p:nvSpPr>
              <p:cNvPr id="123" name="TextBox 122">
                <a:extLst>
                  <a:ext uri="{FF2B5EF4-FFF2-40B4-BE49-F238E27FC236}">
                    <a16:creationId xmlns:a16="http://schemas.microsoft.com/office/drawing/2014/main" id="{63D14080-C93C-0548-A898-DD00F53D9ACB}"/>
                  </a:ext>
                </a:extLst>
              </p:cNvPr>
              <p:cNvSpPr txBox="1"/>
              <p:nvPr/>
            </p:nvSpPr>
            <p:spPr>
              <a:xfrm>
                <a:off x="2036839" y="6289362"/>
                <a:ext cx="84991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Shades</a:t>
                </a:r>
              </a:p>
            </p:txBody>
          </p:sp>
          <p:grpSp>
            <p:nvGrpSpPr>
              <p:cNvPr id="20" name="Group 19">
                <a:extLst>
                  <a:ext uri="{FF2B5EF4-FFF2-40B4-BE49-F238E27FC236}">
                    <a16:creationId xmlns:a16="http://schemas.microsoft.com/office/drawing/2014/main" id="{3FF6DC91-8EC7-033B-FBEE-DFED9A3EDE2F}"/>
                  </a:ext>
                </a:extLst>
              </p:cNvPr>
              <p:cNvGrpSpPr/>
              <p:nvPr/>
            </p:nvGrpSpPr>
            <p:grpSpPr>
              <a:xfrm>
                <a:off x="2886752" y="6090055"/>
                <a:ext cx="5261430" cy="767946"/>
                <a:chOff x="2886752" y="6090055"/>
                <a:chExt cx="5261430" cy="767946"/>
              </a:xfrm>
            </p:grpSpPr>
            <p:sp>
              <p:nvSpPr>
                <p:cNvPr id="79" name="Rectangle 78">
                  <a:extLst>
                    <a:ext uri="{FF2B5EF4-FFF2-40B4-BE49-F238E27FC236}">
                      <a16:creationId xmlns:a16="http://schemas.microsoft.com/office/drawing/2014/main" id="{1639EC5D-E5CB-B060-7417-EA6A0A602BB5}"/>
                    </a:ext>
                  </a:extLst>
                </p:cNvPr>
                <p:cNvSpPr/>
                <p:nvPr/>
              </p:nvSpPr>
              <p:spPr>
                <a:xfrm>
                  <a:off x="3939038" y="6090055"/>
                  <a:ext cx="1052286" cy="767946"/>
                </a:xfrm>
                <a:prstGeom prst="rect">
                  <a:avLst/>
                </a:prstGeom>
                <a:solidFill>
                  <a:srgbClr val="6E36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6E3610</a:t>
                  </a:r>
                </a:p>
              </p:txBody>
            </p:sp>
            <p:sp>
              <p:nvSpPr>
                <p:cNvPr id="80" name="Rectangle 79">
                  <a:extLst>
                    <a:ext uri="{FF2B5EF4-FFF2-40B4-BE49-F238E27FC236}">
                      <a16:creationId xmlns:a16="http://schemas.microsoft.com/office/drawing/2014/main" id="{85B2E76E-C259-EA52-810C-ECEED4BE7CDB}"/>
                    </a:ext>
                  </a:extLst>
                </p:cNvPr>
                <p:cNvSpPr/>
                <p:nvPr/>
              </p:nvSpPr>
              <p:spPr>
                <a:xfrm>
                  <a:off x="4991324" y="6090055"/>
                  <a:ext cx="1052286" cy="767946"/>
                </a:xfrm>
                <a:prstGeom prst="rect">
                  <a:avLst/>
                </a:prstGeom>
                <a:solidFill>
                  <a:srgbClr val="EE76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EE7624</a:t>
                  </a:r>
                </a:p>
              </p:txBody>
            </p:sp>
            <p:sp>
              <p:nvSpPr>
                <p:cNvPr id="81" name="Rectangle 80">
                  <a:extLst>
                    <a:ext uri="{FF2B5EF4-FFF2-40B4-BE49-F238E27FC236}">
                      <a16:creationId xmlns:a16="http://schemas.microsoft.com/office/drawing/2014/main" id="{287E33E5-D49B-E7E9-CCE2-71B3C355E4D2}"/>
                    </a:ext>
                  </a:extLst>
                </p:cNvPr>
                <p:cNvSpPr/>
                <p:nvPr/>
              </p:nvSpPr>
              <p:spPr>
                <a:xfrm>
                  <a:off x="6043610" y="6090055"/>
                  <a:ext cx="1052286" cy="767946"/>
                </a:xfrm>
                <a:prstGeom prst="rect">
                  <a:avLst/>
                </a:prstGeom>
                <a:solidFill>
                  <a:srgbClr val="FA7A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FA7625</a:t>
                  </a:r>
                </a:p>
              </p:txBody>
            </p:sp>
            <p:sp>
              <p:nvSpPr>
                <p:cNvPr id="82" name="Rectangle 81">
                  <a:extLst>
                    <a:ext uri="{FF2B5EF4-FFF2-40B4-BE49-F238E27FC236}">
                      <a16:creationId xmlns:a16="http://schemas.microsoft.com/office/drawing/2014/main" id="{5BBE9A41-8BA1-053C-7449-6E314078194E}"/>
                    </a:ext>
                  </a:extLst>
                </p:cNvPr>
                <p:cNvSpPr/>
                <p:nvPr/>
              </p:nvSpPr>
              <p:spPr>
                <a:xfrm>
                  <a:off x="7095896" y="6090055"/>
                  <a:ext cx="1052286" cy="767946"/>
                </a:xfrm>
                <a:prstGeom prst="rect">
                  <a:avLst/>
                </a:prstGeom>
                <a:solidFill>
                  <a:srgbClr val="D468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D46820</a:t>
                  </a:r>
                </a:p>
              </p:txBody>
            </p:sp>
            <p:sp>
              <p:nvSpPr>
                <p:cNvPr id="98" name="Rectangle 97">
                  <a:extLst>
                    <a:ext uri="{FF2B5EF4-FFF2-40B4-BE49-F238E27FC236}">
                      <a16:creationId xmlns:a16="http://schemas.microsoft.com/office/drawing/2014/main" id="{67D70B6A-DFC7-CC19-CB0E-B861C5CF4652}"/>
                    </a:ext>
                  </a:extLst>
                </p:cNvPr>
                <p:cNvSpPr/>
                <p:nvPr/>
              </p:nvSpPr>
              <p:spPr>
                <a:xfrm>
                  <a:off x="2886752" y="6090055"/>
                  <a:ext cx="1052286" cy="767946"/>
                </a:xfrm>
                <a:prstGeom prst="rect">
                  <a:avLst/>
                </a:prstGeom>
                <a:solidFill>
                  <a:srgbClr val="AD55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AD551A</a:t>
                  </a:r>
                </a:p>
              </p:txBody>
            </p:sp>
          </p:grpSp>
        </p:grpSp>
      </p:grpSp>
      <p:sp>
        <p:nvSpPr>
          <p:cNvPr id="28" name="Footer Placeholder 27">
            <a:extLst>
              <a:ext uri="{FF2B5EF4-FFF2-40B4-BE49-F238E27FC236}">
                <a16:creationId xmlns:a16="http://schemas.microsoft.com/office/drawing/2014/main" id="{E98FF8CD-5BC4-6538-D70B-6EAF348761FA}"/>
              </a:ext>
            </a:extLst>
          </p:cNvPr>
          <p:cNvSpPr>
            <a:spLocks noGrp="1"/>
          </p:cNvSpPr>
          <p:nvPr>
            <p:ph type="ftr" sz="quarter" idx="11"/>
          </p:nvPr>
        </p:nvSpPr>
        <p:spPr/>
        <p:txBody>
          <a:bodyPr/>
          <a:lstStyle/>
          <a:p>
            <a:endParaRPr lang="en-US"/>
          </a:p>
        </p:txBody>
      </p:sp>
      <p:sp>
        <p:nvSpPr>
          <p:cNvPr id="29" name="Slide Number Placeholder 28">
            <a:extLst>
              <a:ext uri="{FF2B5EF4-FFF2-40B4-BE49-F238E27FC236}">
                <a16:creationId xmlns:a16="http://schemas.microsoft.com/office/drawing/2014/main" id="{2F716D01-3DF7-68D3-9BE9-1E5FB30D3D77}"/>
              </a:ext>
            </a:extLst>
          </p:cNvPr>
          <p:cNvSpPr>
            <a:spLocks noGrp="1"/>
          </p:cNvSpPr>
          <p:nvPr>
            <p:ph type="sldNum" sz="quarter" idx="12"/>
          </p:nvPr>
        </p:nvSpPr>
        <p:spPr/>
        <p:txBody>
          <a:bodyPr/>
          <a:lstStyle/>
          <a:p>
            <a:fld id="{A5AEF524-62EC-C340-82A1-9F47B6C43E55}" type="slidenum">
              <a:rPr lang="en-US" smtClean="0"/>
              <a:t>51</a:t>
            </a:fld>
            <a:endParaRPr lang="en-US"/>
          </a:p>
        </p:txBody>
      </p:sp>
    </p:spTree>
    <p:extLst>
      <p:ext uri="{BB962C8B-B14F-4D97-AF65-F5344CB8AC3E}">
        <p14:creationId xmlns:p14="http://schemas.microsoft.com/office/powerpoint/2010/main" val="2741634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5" name="TextBox 124">
            <a:extLst>
              <a:ext uri="{FF2B5EF4-FFF2-40B4-BE49-F238E27FC236}">
                <a16:creationId xmlns:a16="http://schemas.microsoft.com/office/drawing/2014/main" id="{C34F68ED-1613-0F7B-86EF-4EAFA5F32FD8}"/>
              </a:ext>
            </a:extLst>
          </p:cNvPr>
          <p:cNvSpPr txBox="1"/>
          <p:nvPr/>
        </p:nvSpPr>
        <p:spPr>
          <a:xfrm>
            <a:off x="9564444" y="240337"/>
            <a:ext cx="2213208"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https://color.adobe.com/create/color-wheel</a:t>
            </a:r>
          </a:p>
        </p:txBody>
      </p:sp>
      <p:grpSp>
        <p:nvGrpSpPr>
          <p:cNvPr id="28" name="Group 27">
            <a:extLst>
              <a:ext uri="{FF2B5EF4-FFF2-40B4-BE49-F238E27FC236}">
                <a16:creationId xmlns:a16="http://schemas.microsoft.com/office/drawing/2014/main" id="{8D469A60-07FF-EE0F-A059-BDE038928956}"/>
              </a:ext>
            </a:extLst>
          </p:cNvPr>
          <p:cNvGrpSpPr/>
          <p:nvPr/>
        </p:nvGrpSpPr>
        <p:grpSpPr>
          <a:xfrm>
            <a:off x="0" y="0"/>
            <a:ext cx="8148182" cy="6858000"/>
            <a:chOff x="0" y="0"/>
            <a:chExt cx="8148182" cy="6858000"/>
          </a:xfrm>
        </p:grpSpPr>
        <p:grpSp>
          <p:nvGrpSpPr>
            <p:cNvPr id="5" name="Group 4">
              <a:extLst>
                <a:ext uri="{FF2B5EF4-FFF2-40B4-BE49-F238E27FC236}">
                  <a16:creationId xmlns:a16="http://schemas.microsoft.com/office/drawing/2014/main" id="{909096D4-A5E7-BF15-AD43-3F9C89985487}"/>
                </a:ext>
              </a:extLst>
            </p:cNvPr>
            <p:cNvGrpSpPr/>
            <p:nvPr/>
          </p:nvGrpSpPr>
          <p:grpSpPr>
            <a:xfrm>
              <a:off x="1721048" y="0"/>
              <a:ext cx="6427134" cy="767946"/>
              <a:chOff x="1721048" y="1"/>
              <a:chExt cx="6427134" cy="767946"/>
            </a:xfrm>
          </p:grpSpPr>
          <p:sp>
            <p:nvSpPr>
              <p:cNvPr id="115" name="TextBox 114">
                <a:extLst>
                  <a:ext uri="{FF2B5EF4-FFF2-40B4-BE49-F238E27FC236}">
                    <a16:creationId xmlns:a16="http://schemas.microsoft.com/office/drawing/2014/main" id="{14BFA5C5-2FAE-935D-A421-0E68DBC220C7}"/>
                  </a:ext>
                </a:extLst>
              </p:cNvPr>
              <p:cNvSpPr txBox="1"/>
              <p:nvPr/>
            </p:nvSpPr>
            <p:spPr>
              <a:xfrm>
                <a:off x="1721048" y="199308"/>
                <a:ext cx="116570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Analogous</a:t>
                </a:r>
              </a:p>
            </p:txBody>
          </p:sp>
          <p:grpSp>
            <p:nvGrpSpPr>
              <p:cNvPr id="2" name="Group 1">
                <a:extLst>
                  <a:ext uri="{FF2B5EF4-FFF2-40B4-BE49-F238E27FC236}">
                    <a16:creationId xmlns:a16="http://schemas.microsoft.com/office/drawing/2014/main" id="{41836F03-2ABC-CB33-1846-9DC33028CB35}"/>
                  </a:ext>
                </a:extLst>
              </p:cNvPr>
              <p:cNvGrpSpPr/>
              <p:nvPr/>
            </p:nvGrpSpPr>
            <p:grpSpPr>
              <a:xfrm>
                <a:off x="2886752" y="1"/>
                <a:ext cx="5261430" cy="767946"/>
                <a:chOff x="2886752" y="1"/>
                <a:chExt cx="5261430" cy="767946"/>
              </a:xfrm>
            </p:grpSpPr>
            <p:sp>
              <p:nvSpPr>
                <p:cNvPr id="19" name="Rectangle 18">
                  <a:extLst>
                    <a:ext uri="{FF2B5EF4-FFF2-40B4-BE49-F238E27FC236}">
                      <a16:creationId xmlns:a16="http://schemas.microsoft.com/office/drawing/2014/main" id="{422E79CF-58A1-EC6C-FF9C-B742F463684D}"/>
                    </a:ext>
                  </a:extLst>
                </p:cNvPr>
                <p:cNvSpPr/>
                <p:nvPr/>
              </p:nvSpPr>
              <p:spPr>
                <a:xfrm>
                  <a:off x="2886752" y="1"/>
                  <a:ext cx="1052286" cy="767946"/>
                </a:xfrm>
                <a:prstGeom prst="rect">
                  <a:avLst/>
                </a:prstGeom>
                <a:solidFill>
                  <a:srgbClr val="8541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85412D</a:t>
                  </a:r>
                </a:p>
              </p:txBody>
            </p:sp>
            <p:sp>
              <p:nvSpPr>
                <p:cNvPr id="22" name="Rectangle 21">
                  <a:extLst>
                    <a:ext uri="{FF2B5EF4-FFF2-40B4-BE49-F238E27FC236}">
                      <a16:creationId xmlns:a16="http://schemas.microsoft.com/office/drawing/2014/main" id="{26C2AC74-8A95-AC8C-6EE8-3ECE9E66E761}"/>
                    </a:ext>
                  </a:extLst>
                </p:cNvPr>
                <p:cNvSpPr/>
                <p:nvPr/>
              </p:nvSpPr>
              <p:spPr>
                <a:xfrm>
                  <a:off x="3939038" y="1"/>
                  <a:ext cx="1052286" cy="767946"/>
                </a:xfrm>
                <a:prstGeom prst="rect">
                  <a:avLst/>
                </a:prstGeom>
                <a:solidFill>
                  <a:srgbClr val="8F38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8F3831</a:t>
                  </a:r>
                </a:p>
              </p:txBody>
            </p:sp>
            <p:sp>
              <p:nvSpPr>
                <p:cNvPr id="23" name="Rectangle 22">
                  <a:extLst>
                    <a:ext uri="{FF2B5EF4-FFF2-40B4-BE49-F238E27FC236}">
                      <a16:creationId xmlns:a16="http://schemas.microsoft.com/office/drawing/2014/main" id="{65FBC9A7-2B00-DC28-BC08-56D68695B248}"/>
                    </a:ext>
                  </a:extLst>
                </p:cNvPr>
                <p:cNvSpPr/>
                <p:nvPr/>
              </p:nvSpPr>
              <p:spPr>
                <a:xfrm>
                  <a:off x="4991324" y="1"/>
                  <a:ext cx="1052286" cy="767946"/>
                </a:xfrm>
                <a:prstGeom prst="rect">
                  <a:avLst/>
                </a:prstGeom>
                <a:solidFill>
                  <a:srgbClr val="782F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782f40</a:t>
                  </a:r>
                </a:p>
              </p:txBody>
            </p:sp>
            <p:sp>
              <p:nvSpPr>
                <p:cNvPr id="24" name="Rectangle 23">
                  <a:extLst>
                    <a:ext uri="{FF2B5EF4-FFF2-40B4-BE49-F238E27FC236}">
                      <a16:creationId xmlns:a16="http://schemas.microsoft.com/office/drawing/2014/main" id="{6D46F19B-4CFA-9CA2-A0D6-D9531CD7729D}"/>
                    </a:ext>
                  </a:extLst>
                </p:cNvPr>
                <p:cNvSpPr/>
                <p:nvPr/>
              </p:nvSpPr>
              <p:spPr>
                <a:xfrm>
                  <a:off x="6043610" y="1"/>
                  <a:ext cx="1052286" cy="767946"/>
                </a:xfrm>
                <a:prstGeom prst="rect">
                  <a:avLst/>
                </a:prstGeom>
                <a:solidFill>
                  <a:srgbClr val="8F31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8F3176</a:t>
                  </a:r>
                </a:p>
              </p:txBody>
            </p:sp>
            <p:sp>
              <p:nvSpPr>
                <p:cNvPr id="25" name="Rectangle 24">
                  <a:extLst>
                    <a:ext uri="{FF2B5EF4-FFF2-40B4-BE49-F238E27FC236}">
                      <a16:creationId xmlns:a16="http://schemas.microsoft.com/office/drawing/2014/main" id="{B11A9F12-61CA-180B-997D-C292F5B9CC49}"/>
                    </a:ext>
                  </a:extLst>
                </p:cNvPr>
                <p:cNvSpPr/>
                <p:nvPr/>
              </p:nvSpPr>
              <p:spPr>
                <a:xfrm>
                  <a:off x="7095896" y="1"/>
                  <a:ext cx="1052286" cy="767946"/>
                </a:xfrm>
                <a:prstGeom prst="rect">
                  <a:avLst/>
                </a:prstGeom>
                <a:solidFill>
                  <a:srgbClr val="792D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792D85</a:t>
                  </a:r>
                </a:p>
              </p:txBody>
            </p:sp>
          </p:grpSp>
        </p:grpSp>
        <p:grpSp>
          <p:nvGrpSpPr>
            <p:cNvPr id="8" name="Group 7">
              <a:extLst>
                <a:ext uri="{FF2B5EF4-FFF2-40B4-BE49-F238E27FC236}">
                  <a16:creationId xmlns:a16="http://schemas.microsoft.com/office/drawing/2014/main" id="{67B5FF9A-3368-B424-5858-7938B14AB3A6}"/>
                </a:ext>
              </a:extLst>
            </p:cNvPr>
            <p:cNvGrpSpPr/>
            <p:nvPr/>
          </p:nvGrpSpPr>
          <p:grpSpPr>
            <a:xfrm>
              <a:off x="1201098" y="761257"/>
              <a:ext cx="6947084" cy="767946"/>
              <a:chOff x="1201098" y="763844"/>
              <a:chExt cx="6947084" cy="767946"/>
            </a:xfrm>
          </p:grpSpPr>
          <p:sp>
            <p:nvSpPr>
              <p:cNvPr id="116" name="TextBox 115">
                <a:extLst>
                  <a:ext uri="{FF2B5EF4-FFF2-40B4-BE49-F238E27FC236}">
                    <a16:creationId xmlns:a16="http://schemas.microsoft.com/office/drawing/2014/main" id="{D2D4BC4F-214F-2A73-33C2-CA8B5872C270}"/>
                  </a:ext>
                </a:extLst>
              </p:cNvPr>
              <p:cNvSpPr txBox="1"/>
              <p:nvPr/>
            </p:nvSpPr>
            <p:spPr>
              <a:xfrm>
                <a:off x="1201098" y="963151"/>
                <a:ext cx="168565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Monochromatic</a:t>
                </a:r>
              </a:p>
            </p:txBody>
          </p:sp>
          <p:grpSp>
            <p:nvGrpSpPr>
              <p:cNvPr id="7" name="Group 6">
                <a:extLst>
                  <a:ext uri="{FF2B5EF4-FFF2-40B4-BE49-F238E27FC236}">
                    <a16:creationId xmlns:a16="http://schemas.microsoft.com/office/drawing/2014/main" id="{FAF946C3-7E36-0100-7007-18624846111D}"/>
                  </a:ext>
                </a:extLst>
              </p:cNvPr>
              <p:cNvGrpSpPr/>
              <p:nvPr/>
            </p:nvGrpSpPr>
            <p:grpSpPr>
              <a:xfrm>
                <a:off x="2886752" y="763844"/>
                <a:ext cx="5261430" cy="767946"/>
                <a:chOff x="2886752" y="763844"/>
                <a:chExt cx="5261430" cy="767946"/>
              </a:xfrm>
            </p:grpSpPr>
            <p:sp>
              <p:nvSpPr>
                <p:cNvPr id="30" name="Rectangle 29">
                  <a:extLst>
                    <a:ext uri="{FF2B5EF4-FFF2-40B4-BE49-F238E27FC236}">
                      <a16:creationId xmlns:a16="http://schemas.microsoft.com/office/drawing/2014/main" id="{542D13F2-163D-5315-9838-97F62F86BE74}"/>
                    </a:ext>
                  </a:extLst>
                </p:cNvPr>
                <p:cNvSpPr/>
                <p:nvPr/>
              </p:nvSpPr>
              <p:spPr>
                <a:xfrm>
                  <a:off x="2886752" y="763844"/>
                  <a:ext cx="1052286" cy="767946"/>
                </a:xfrm>
                <a:prstGeom prst="rect">
                  <a:avLst/>
                </a:prstGeom>
                <a:solidFill>
                  <a:srgbClr val="C44D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C44D69</a:t>
                  </a:r>
                </a:p>
              </p:txBody>
            </p:sp>
            <p:sp>
              <p:nvSpPr>
                <p:cNvPr id="31" name="Rectangle 30">
                  <a:extLst>
                    <a:ext uri="{FF2B5EF4-FFF2-40B4-BE49-F238E27FC236}">
                      <a16:creationId xmlns:a16="http://schemas.microsoft.com/office/drawing/2014/main" id="{BE3CC09A-09C3-1CE9-412B-3DEE678E5662}"/>
                    </a:ext>
                  </a:extLst>
                </p:cNvPr>
                <p:cNvSpPr/>
                <p:nvPr/>
              </p:nvSpPr>
              <p:spPr>
                <a:xfrm>
                  <a:off x="3939038" y="763844"/>
                  <a:ext cx="1052286" cy="767946"/>
                </a:xfrm>
                <a:prstGeom prst="rect">
                  <a:avLst/>
                </a:prstGeom>
                <a:solidFill>
                  <a:srgbClr val="8E62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8E626D</a:t>
                  </a:r>
                </a:p>
              </p:txBody>
            </p:sp>
            <p:sp>
              <p:nvSpPr>
                <p:cNvPr id="32" name="Rectangle 31">
                  <a:extLst>
                    <a:ext uri="{FF2B5EF4-FFF2-40B4-BE49-F238E27FC236}">
                      <a16:creationId xmlns:a16="http://schemas.microsoft.com/office/drawing/2014/main" id="{E9EC3463-D3AA-D951-6EC9-86DFDB3366EF}"/>
                    </a:ext>
                  </a:extLst>
                </p:cNvPr>
                <p:cNvSpPr/>
                <p:nvPr/>
              </p:nvSpPr>
              <p:spPr>
                <a:xfrm>
                  <a:off x="4991324" y="763844"/>
                  <a:ext cx="1052286" cy="767946"/>
                </a:xfrm>
                <a:prstGeom prst="rect">
                  <a:avLst/>
                </a:prstGeom>
                <a:solidFill>
                  <a:srgbClr val="782F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782F40</a:t>
                  </a:r>
                </a:p>
              </p:txBody>
            </p:sp>
            <p:sp>
              <p:nvSpPr>
                <p:cNvPr id="33" name="Rectangle 32">
                  <a:extLst>
                    <a:ext uri="{FF2B5EF4-FFF2-40B4-BE49-F238E27FC236}">
                      <a16:creationId xmlns:a16="http://schemas.microsoft.com/office/drawing/2014/main" id="{93CC4C87-D2DB-CEDB-C493-781B3BDE5A81}"/>
                    </a:ext>
                  </a:extLst>
                </p:cNvPr>
                <p:cNvSpPr/>
                <p:nvPr/>
              </p:nvSpPr>
              <p:spPr>
                <a:xfrm>
                  <a:off x="6043610" y="763844"/>
                  <a:ext cx="1052286" cy="767946"/>
                </a:xfrm>
                <a:prstGeom prst="rect">
                  <a:avLst/>
                </a:prstGeom>
                <a:solidFill>
                  <a:srgbClr val="C487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C48796</a:t>
                  </a:r>
                </a:p>
              </p:txBody>
            </p:sp>
            <p:sp>
              <p:nvSpPr>
                <p:cNvPr id="34" name="Rectangle 33">
                  <a:extLst>
                    <a:ext uri="{FF2B5EF4-FFF2-40B4-BE49-F238E27FC236}">
                      <a16:creationId xmlns:a16="http://schemas.microsoft.com/office/drawing/2014/main" id="{558B4E13-0356-8735-9B08-2E31689585B0}"/>
                    </a:ext>
                  </a:extLst>
                </p:cNvPr>
                <p:cNvSpPr/>
                <p:nvPr/>
              </p:nvSpPr>
              <p:spPr>
                <a:xfrm>
                  <a:off x="7095896" y="763844"/>
                  <a:ext cx="1052286" cy="767946"/>
                </a:xfrm>
                <a:prstGeom prst="rect">
                  <a:avLst/>
                </a:prstGeom>
                <a:solidFill>
                  <a:srgbClr val="451B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451B25</a:t>
                  </a:r>
                </a:p>
              </p:txBody>
            </p:sp>
          </p:grpSp>
        </p:grpSp>
        <p:grpSp>
          <p:nvGrpSpPr>
            <p:cNvPr id="10" name="Group 9">
              <a:extLst>
                <a:ext uri="{FF2B5EF4-FFF2-40B4-BE49-F238E27FC236}">
                  <a16:creationId xmlns:a16="http://schemas.microsoft.com/office/drawing/2014/main" id="{D205564D-4A0A-9540-D30A-B5225A3BD8EF}"/>
                </a:ext>
              </a:extLst>
            </p:cNvPr>
            <p:cNvGrpSpPr/>
            <p:nvPr/>
          </p:nvGrpSpPr>
          <p:grpSpPr>
            <a:xfrm>
              <a:off x="2238689" y="1522514"/>
              <a:ext cx="5909493" cy="767946"/>
              <a:chOff x="2238689" y="1531790"/>
              <a:chExt cx="5909493" cy="767946"/>
            </a:xfrm>
          </p:grpSpPr>
          <p:sp>
            <p:nvSpPr>
              <p:cNvPr id="117" name="TextBox 116">
                <a:extLst>
                  <a:ext uri="{FF2B5EF4-FFF2-40B4-BE49-F238E27FC236}">
                    <a16:creationId xmlns:a16="http://schemas.microsoft.com/office/drawing/2014/main" id="{6CEB3505-EF58-39F0-ACDA-8C9C8F18D492}"/>
                  </a:ext>
                </a:extLst>
              </p:cNvPr>
              <p:cNvSpPr txBox="1"/>
              <p:nvPr/>
            </p:nvSpPr>
            <p:spPr>
              <a:xfrm>
                <a:off x="2238689" y="1731097"/>
                <a:ext cx="64806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Triad</a:t>
                </a:r>
              </a:p>
            </p:txBody>
          </p:sp>
          <p:grpSp>
            <p:nvGrpSpPr>
              <p:cNvPr id="9" name="Group 8">
                <a:extLst>
                  <a:ext uri="{FF2B5EF4-FFF2-40B4-BE49-F238E27FC236}">
                    <a16:creationId xmlns:a16="http://schemas.microsoft.com/office/drawing/2014/main" id="{16FAFA67-49BC-45C2-1668-FB8EC5792CEC}"/>
                  </a:ext>
                </a:extLst>
              </p:cNvPr>
              <p:cNvGrpSpPr/>
              <p:nvPr/>
            </p:nvGrpSpPr>
            <p:grpSpPr>
              <a:xfrm>
                <a:off x="2886752" y="1531790"/>
                <a:ext cx="5261430" cy="767946"/>
                <a:chOff x="2886752" y="1531790"/>
                <a:chExt cx="5261430" cy="767946"/>
              </a:xfrm>
            </p:grpSpPr>
            <p:sp>
              <p:nvSpPr>
                <p:cNvPr id="42" name="Rectangle 41">
                  <a:extLst>
                    <a:ext uri="{FF2B5EF4-FFF2-40B4-BE49-F238E27FC236}">
                      <a16:creationId xmlns:a16="http://schemas.microsoft.com/office/drawing/2014/main" id="{239CE36C-F277-731B-962D-A2051F0450B7}"/>
                    </a:ext>
                  </a:extLst>
                </p:cNvPr>
                <p:cNvSpPr/>
                <p:nvPr/>
              </p:nvSpPr>
              <p:spPr>
                <a:xfrm>
                  <a:off x="2886752" y="1531790"/>
                  <a:ext cx="1052286" cy="767946"/>
                </a:xfrm>
                <a:prstGeom prst="rect">
                  <a:avLst/>
                </a:prstGeom>
                <a:solidFill>
                  <a:srgbClr val="C43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C43959</a:t>
                  </a:r>
                </a:p>
              </p:txBody>
            </p:sp>
            <p:sp>
              <p:nvSpPr>
                <p:cNvPr id="43" name="Rectangle 42">
                  <a:extLst>
                    <a:ext uri="{FF2B5EF4-FFF2-40B4-BE49-F238E27FC236}">
                      <a16:creationId xmlns:a16="http://schemas.microsoft.com/office/drawing/2014/main" id="{A98560AF-4B6D-504B-5AF1-A0454B2F8EC1}"/>
                    </a:ext>
                  </a:extLst>
                </p:cNvPr>
                <p:cNvSpPr/>
                <p:nvPr/>
              </p:nvSpPr>
              <p:spPr>
                <a:xfrm>
                  <a:off x="3939038" y="1531790"/>
                  <a:ext cx="1052286" cy="767946"/>
                </a:xfrm>
                <a:prstGeom prst="rect">
                  <a:avLst/>
                </a:prstGeom>
                <a:solidFill>
                  <a:srgbClr val="7874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78743B</a:t>
                  </a:r>
                </a:p>
              </p:txBody>
            </p:sp>
            <p:sp>
              <p:nvSpPr>
                <p:cNvPr id="44" name="Rectangle 43">
                  <a:extLst>
                    <a:ext uri="{FF2B5EF4-FFF2-40B4-BE49-F238E27FC236}">
                      <a16:creationId xmlns:a16="http://schemas.microsoft.com/office/drawing/2014/main" id="{D5EC028D-4CF2-64AE-C869-CFF011DFABDF}"/>
                    </a:ext>
                  </a:extLst>
                </p:cNvPr>
                <p:cNvSpPr/>
                <p:nvPr/>
              </p:nvSpPr>
              <p:spPr>
                <a:xfrm>
                  <a:off x="4991324" y="1531790"/>
                  <a:ext cx="1052286" cy="767946"/>
                </a:xfrm>
                <a:prstGeom prst="rect">
                  <a:avLst/>
                </a:prstGeom>
                <a:solidFill>
                  <a:srgbClr val="782F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782F40</a:t>
                  </a:r>
                </a:p>
              </p:txBody>
            </p:sp>
            <p:sp>
              <p:nvSpPr>
                <p:cNvPr id="45" name="Rectangle 44">
                  <a:extLst>
                    <a:ext uri="{FF2B5EF4-FFF2-40B4-BE49-F238E27FC236}">
                      <a16:creationId xmlns:a16="http://schemas.microsoft.com/office/drawing/2014/main" id="{A1E39E68-FAC4-AB54-A9EE-7D55688B0657}"/>
                    </a:ext>
                  </a:extLst>
                </p:cNvPr>
                <p:cNvSpPr/>
                <p:nvPr/>
              </p:nvSpPr>
              <p:spPr>
                <a:xfrm>
                  <a:off x="6043610" y="1531790"/>
                  <a:ext cx="1052286" cy="767946"/>
                </a:xfrm>
                <a:prstGeom prst="rect">
                  <a:avLst/>
                </a:prstGeom>
                <a:solidFill>
                  <a:srgbClr val="2361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236178</a:t>
                  </a:r>
                </a:p>
              </p:txBody>
            </p:sp>
            <p:sp>
              <p:nvSpPr>
                <p:cNvPr id="46" name="Rectangle 45">
                  <a:extLst>
                    <a:ext uri="{FF2B5EF4-FFF2-40B4-BE49-F238E27FC236}">
                      <a16:creationId xmlns:a16="http://schemas.microsoft.com/office/drawing/2014/main" id="{8680356A-CF22-0645-A7CB-AFA7A7EF77BA}"/>
                    </a:ext>
                  </a:extLst>
                </p:cNvPr>
                <p:cNvSpPr/>
                <p:nvPr/>
              </p:nvSpPr>
              <p:spPr>
                <a:xfrm>
                  <a:off x="7095896" y="1531790"/>
                  <a:ext cx="1052286" cy="767946"/>
                </a:xfrm>
                <a:prstGeom prst="rect">
                  <a:avLst/>
                </a:prstGeom>
                <a:solidFill>
                  <a:srgbClr val="43A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43A2C4</a:t>
                  </a:r>
                </a:p>
              </p:txBody>
            </p:sp>
          </p:grpSp>
        </p:grpSp>
        <p:grpSp>
          <p:nvGrpSpPr>
            <p:cNvPr id="12" name="Group 11">
              <a:extLst>
                <a:ext uri="{FF2B5EF4-FFF2-40B4-BE49-F238E27FC236}">
                  <a16:creationId xmlns:a16="http://schemas.microsoft.com/office/drawing/2014/main" id="{3426F480-F281-DD4C-3183-6DB618B709D2}"/>
                </a:ext>
              </a:extLst>
            </p:cNvPr>
            <p:cNvGrpSpPr/>
            <p:nvPr/>
          </p:nvGrpSpPr>
          <p:grpSpPr>
            <a:xfrm>
              <a:off x="1192634" y="2283771"/>
              <a:ext cx="6955548" cy="767946"/>
              <a:chOff x="1192634" y="2299169"/>
              <a:chExt cx="6955548" cy="767946"/>
            </a:xfrm>
          </p:grpSpPr>
          <p:sp>
            <p:nvSpPr>
              <p:cNvPr id="118" name="TextBox 117">
                <a:extLst>
                  <a:ext uri="{FF2B5EF4-FFF2-40B4-BE49-F238E27FC236}">
                    <a16:creationId xmlns:a16="http://schemas.microsoft.com/office/drawing/2014/main" id="{B828E763-8A23-2CB9-8615-0C5780CC8C20}"/>
                  </a:ext>
                </a:extLst>
              </p:cNvPr>
              <p:cNvSpPr txBox="1"/>
              <p:nvPr/>
            </p:nvSpPr>
            <p:spPr>
              <a:xfrm>
                <a:off x="1192634" y="2498476"/>
                <a:ext cx="172021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Complementary</a:t>
                </a:r>
              </a:p>
            </p:txBody>
          </p:sp>
          <p:grpSp>
            <p:nvGrpSpPr>
              <p:cNvPr id="11" name="Group 10">
                <a:extLst>
                  <a:ext uri="{FF2B5EF4-FFF2-40B4-BE49-F238E27FC236}">
                    <a16:creationId xmlns:a16="http://schemas.microsoft.com/office/drawing/2014/main" id="{51D05FAE-ED27-9BE9-277C-4CB23B8FDC93}"/>
                  </a:ext>
                </a:extLst>
              </p:cNvPr>
              <p:cNvGrpSpPr/>
              <p:nvPr/>
            </p:nvGrpSpPr>
            <p:grpSpPr>
              <a:xfrm>
                <a:off x="2886752" y="2299169"/>
                <a:ext cx="5261430" cy="767946"/>
                <a:chOff x="2886752" y="2299169"/>
                <a:chExt cx="5261430" cy="767946"/>
              </a:xfrm>
            </p:grpSpPr>
            <p:sp>
              <p:nvSpPr>
                <p:cNvPr id="49" name="Rectangle 48">
                  <a:extLst>
                    <a:ext uri="{FF2B5EF4-FFF2-40B4-BE49-F238E27FC236}">
                      <a16:creationId xmlns:a16="http://schemas.microsoft.com/office/drawing/2014/main" id="{801CED30-915B-04BC-85D6-7E6B677501B4}"/>
                    </a:ext>
                  </a:extLst>
                </p:cNvPr>
                <p:cNvSpPr/>
                <p:nvPr/>
              </p:nvSpPr>
              <p:spPr>
                <a:xfrm>
                  <a:off x="3939038" y="2299169"/>
                  <a:ext cx="1052286" cy="767946"/>
                </a:xfrm>
                <a:prstGeom prst="rect">
                  <a:avLst/>
                </a:prstGeom>
                <a:solidFill>
                  <a:srgbClr val="C460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C46078</a:t>
                  </a:r>
                </a:p>
              </p:txBody>
            </p:sp>
            <p:sp>
              <p:nvSpPr>
                <p:cNvPr id="50" name="Rectangle 49">
                  <a:extLst>
                    <a:ext uri="{FF2B5EF4-FFF2-40B4-BE49-F238E27FC236}">
                      <a16:creationId xmlns:a16="http://schemas.microsoft.com/office/drawing/2014/main" id="{6235CE92-CF71-F670-0CD9-7E789DF3C60E}"/>
                    </a:ext>
                  </a:extLst>
                </p:cNvPr>
                <p:cNvSpPr/>
                <p:nvPr/>
              </p:nvSpPr>
              <p:spPr>
                <a:xfrm>
                  <a:off x="4991324" y="2299169"/>
                  <a:ext cx="1052286" cy="767946"/>
                </a:xfrm>
                <a:prstGeom prst="rect">
                  <a:avLst/>
                </a:prstGeom>
                <a:solidFill>
                  <a:srgbClr val="782F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782F40</a:t>
                  </a:r>
                </a:p>
              </p:txBody>
            </p:sp>
            <p:sp>
              <p:nvSpPr>
                <p:cNvPr id="51" name="Rectangle 50">
                  <a:extLst>
                    <a:ext uri="{FF2B5EF4-FFF2-40B4-BE49-F238E27FC236}">
                      <a16:creationId xmlns:a16="http://schemas.microsoft.com/office/drawing/2014/main" id="{3AEA1738-CEB5-F607-D707-6D6AC15910DF}"/>
                    </a:ext>
                  </a:extLst>
                </p:cNvPr>
                <p:cNvSpPr/>
                <p:nvPr/>
              </p:nvSpPr>
              <p:spPr>
                <a:xfrm>
                  <a:off x="6043610" y="2299169"/>
                  <a:ext cx="1052286" cy="767946"/>
                </a:xfrm>
                <a:prstGeom prst="rect">
                  <a:avLst/>
                </a:prstGeom>
                <a:solidFill>
                  <a:srgbClr val="25C4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25C43D</a:t>
                  </a:r>
                </a:p>
              </p:txBody>
            </p:sp>
            <p:sp>
              <p:nvSpPr>
                <p:cNvPr id="52" name="Rectangle 51">
                  <a:extLst>
                    <a:ext uri="{FF2B5EF4-FFF2-40B4-BE49-F238E27FC236}">
                      <a16:creationId xmlns:a16="http://schemas.microsoft.com/office/drawing/2014/main" id="{C98CF6F2-4CD4-3C47-3470-FBDB623679B4}"/>
                    </a:ext>
                  </a:extLst>
                </p:cNvPr>
                <p:cNvSpPr/>
                <p:nvPr/>
              </p:nvSpPr>
              <p:spPr>
                <a:xfrm>
                  <a:off x="7095896" y="2299169"/>
                  <a:ext cx="1052286" cy="767946"/>
                </a:xfrm>
                <a:prstGeom prst="rect">
                  <a:avLst/>
                </a:prstGeom>
                <a:solidFill>
                  <a:srgbClr val="2F78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2F783A</a:t>
                  </a:r>
                </a:p>
              </p:txBody>
            </p:sp>
            <p:sp>
              <p:nvSpPr>
                <p:cNvPr id="94" name="Rectangle 93">
                  <a:extLst>
                    <a:ext uri="{FF2B5EF4-FFF2-40B4-BE49-F238E27FC236}">
                      <a16:creationId xmlns:a16="http://schemas.microsoft.com/office/drawing/2014/main" id="{CFED2EA6-30C8-8A1E-85E6-4BEED9AA074C}"/>
                    </a:ext>
                  </a:extLst>
                </p:cNvPr>
                <p:cNvSpPr/>
                <p:nvPr/>
              </p:nvSpPr>
              <p:spPr>
                <a:xfrm>
                  <a:off x="2886752" y="2299169"/>
                  <a:ext cx="1052286" cy="767946"/>
                </a:xfrm>
                <a:prstGeom prst="rect">
                  <a:avLst/>
                </a:prstGeom>
                <a:solidFill>
                  <a:srgbClr val="C43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C43959</a:t>
                  </a:r>
                </a:p>
              </p:txBody>
            </p:sp>
          </p:grpSp>
        </p:grpSp>
        <p:grpSp>
          <p:nvGrpSpPr>
            <p:cNvPr id="14" name="Group 13">
              <a:extLst>
                <a:ext uri="{FF2B5EF4-FFF2-40B4-BE49-F238E27FC236}">
                  <a16:creationId xmlns:a16="http://schemas.microsoft.com/office/drawing/2014/main" id="{1D9C7F35-E09F-943A-91B2-EA39FC8CABAF}"/>
                </a:ext>
              </a:extLst>
            </p:cNvPr>
            <p:cNvGrpSpPr/>
            <p:nvPr/>
          </p:nvGrpSpPr>
          <p:grpSpPr>
            <a:xfrm>
              <a:off x="729367" y="3045028"/>
              <a:ext cx="7418815" cy="767946"/>
              <a:chOff x="729367" y="3065330"/>
              <a:chExt cx="7418815" cy="767946"/>
            </a:xfrm>
          </p:grpSpPr>
          <p:sp>
            <p:nvSpPr>
              <p:cNvPr id="119" name="TextBox 118">
                <a:extLst>
                  <a:ext uri="{FF2B5EF4-FFF2-40B4-BE49-F238E27FC236}">
                    <a16:creationId xmlns:a16="http://schemas.microsoft.com/office/drawing/2014/main" id="{462012B4-B3CE-6F49-9EED-C68626548D15}"/>
                  </a:ext>
                </a:extLst>
              </p:cNvPr>
              <p:cNvSpPr txBox="1"/>
              <p:nvPr/>
            </p:nvSpPr>
            <p:spPr>
              <a:xfrm>
                <a:off x="729367" y="3264637"/>
                <a:ext cx="219790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Split Complementary</a:t>
                </a:r>
              </a:p>
            </p:txBody>
          </p:sp>
          <p:grpSp>
            <p:nvGrpSpPr>
              <p:cNvPr id="13" name="Group 12">
                <a:extLst>
                  <a:ext uri="{FF2B5EF4-FFF2-40B4-BE49-F238E27FC236}">
                    <a16:creationId xmlns:a16="http://schemas.microsoft.com/office/drawing/2014/main" id="{DF5556BE-71E5-0350-BB45-8081C18D1722}"/>
                  </a:ext>
                </a:extLst>
              </p:cNvPr>
              <p:cNvGrpSpPr/>
              <p:nvPr/>
            </p:nvGrpSpPr>
            <p:grpSpPr>
              <a:xfrm>
                <a:off x="2886752" y="3065330"/>
                <a:ext cx="5261430" cy="767946"/>
                <a:chOff x="2886752" y="3065330"/>
                <a:chExt cx="5261430" cy="767946"/>
              </a:xfrm>
            </p:grpSpPr>
            <p:sp>
              <p:nvSpPr>
                <p:cNvPr id="54" name="Rectangle 53">
                  <a:extLst>
                    <a:ext uri="{FF2B5EF4-FFF2-40B4-BE49-F238E27FC236}">
                      <a16:creationId xmlns:a16="http://schemas.microsoft.com/office/drawing/2014/main" id="{38B73863-66CB-82FC-3DA2-4463B394E8D0}"/>
                    </a:ext>
                  </a:extLst>
                </p:cNvPr>
                <p:cNvSpPr/>
                <p:nvPr/>
              </p:nvSpPr>
              <p:spPr>
                <a:xfrm>
                  <a:off x="2886752" y="3065330"/>
                  <a:ext cx="1052286" cy="767946"/>
                </a:xfrm>
                <a:prstGeom prst="rect">
                  <a:avLst/>
                </a:prstGeom>
                <a:solidFill>
                  <a:srgbClr val="93C4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93C460</a:t>
                  </a:r>
                </a:p>
              </p:txBody>
            </p:sp>
            <p:sp>
              <p:nvSpPr>
                <p:cNvPr id="55" name="Rectangle 54">
                  <a:extLst>
                    <a:ext uri="{FF2B5EF4-FFF2-40B4-BE49-F238E27FC236}">
                      <a16:creationId xmlns:a16="http://schemas.microsoft.com/office/drawing/2014/main" id="{5CE756CE-796E-9693-955C-800C364EB02B}"/>
                    </a:ext>
                  </a:extLst>
                </p:cNvPr>
                <p:cNvSpPr/>
                <p:nvPr/>
              </p:nvSpPr>
              <p:spPr>
                <a:xfrm>
                  <a:off x="3939038" y="3065330"/>
                  <a:ext cx="1052286" cy="767946"/>
                </a:xfrm>
                <a:prstGeom prst="rect">
                  <a:avLst/>
                </a:prstGeom>
                <a:solidFill>
                  <a:srgbClr val="5778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577835</a:t>
                  </a:r>
                </a:p>
              </p:txBody>
            </p:sp>
            <p:sp>
              <p:nvSpPr>
                <p:cNvPr id="56" name="Rectangle 55">
                  <a:extLst>
                    <a:ext uri="{FF2B5EF4-FFF2-40B4-BE49-F238E27FC236}">
                      <a16:creationId xmlns:a16="http://schemas.microsoft.com/office/drawing/2014/main" id="{20280337-4A30-1966-1B8E-18C813414030}"/>
                    </a:ext>
                  </a:extLst>
                </p:cNvPr>
                <p:cNvSpPr/>
                <p:nvPr/>
              </p:nvSpPr>
              <p:spPr>
                <a:xfrm>
                  <a:off x="4991324" y="3065330"/>
                  <a:ext cx="1052286" cy="767946"/>
                </a:xfrm>
                <a:prstGeom prst="rect">
                  <a:avLst/>
                </a:prstGeom>
                <a:solidFill>
                  <a:srgbClr val="782F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782F40</a:t>
                  </a:r>
                </a:p>
              </p:txBody>
            </p:sp>
            <p:sp>
              <p:nvSpPr>
                <p:cNvPr id="57" name="Rectangle 56">
                  <a:extLst>
                    <a:ext uri="{FF2B5EF4-FFF2-40B4-BE49-F238E27FC236}">
                      <a16:creationId xmlns:a16="http://schemas.microsoft.com/office/drawing/2014/main" id="{BEFF8599-24AB-DBDE-B6FE-6804F6BF60FE}"/>
                    </a:ext>
                  </a:extLst>
                </p:cNvPr>
                <p:cNvSpPr/>
                <p:nvPr/>
              </p:nvSpPr>
              <p:spPr>
                <a:xfrm>
                  <a:off x="6043610" y="3065330"/>
                  <a:ext cx="1052286" cy="767946"/>
                </a:xfrm>
                <a:prstGeom prst="rect">
                  <a:avLst/>
                </a:prstGeom>
                <a:solidFill>
                  <a:srgbClr val="39C4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39C49D</a:t>
                  </a:r>
                </a:p>
              </p:txBody>
            </p:sp>
            <p:sp>
              <p:nvSpPr>
                <p:cNvPr id="58" name="Rectangle 57">
                  <a:extLst>
                    <a:ext uri="{FF2B5EF4-FFF2-40B4-BE49-F238E27FC236}">
                      <a16:creationId xmlns:a16="http://schemas.microsoft.com/office/drawing/2014/main" id="{4E87E25F-095F-A411-7601-AB7D58773E43}"/>
                    </a:ext>
                  </a:extLst>
                </p:cNvPr>
                <p:cNvSpPr/>
                <p:nvPr/>
              </p:nvSpPr>
              <p:spPr>
                <a:xfrm>
                  <a:off x="7095896" y="3065330"/>
                  <a:ext cx="1052286" cy="767946"/>
                </a:xfrm>
                <a:prstGeom prst="rect">
                  <a:avLst/>
                </a:prstGeom>
                <a:solidFill>
                  <a:srgbClr val="2978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297861</a:t>
                  </a:r>
                </a:p>
              </p:txBody>
            </p:sp>
          </p:grpSp>
        </p:grpSp>
        <p:grpSp>
          <p:nvGrpSpPr>
            <p:cNvPr id="16" name="Group 15">
              <a:extLst>
                <a:ext uri="{FF2B5EF4-FFF2-40B4-BE49-F238E27FC236}">
                  <a16:creationId xmlns:a16="http://schemas.microsoft.com/office/drawing/2014/main" id="{17EE51AD-7BF0-F187-9432-CF64BF0C805D}"/>
                </a:ext>
              </a:extLst>
            </p:cNvPr>
            <p:cNvGrpSpPr/>
            <p:nvPr/>
          </p:nvGrpSpPr>
          <p:grpSpPr>
            <a:xfrm>
              <a:off x="0" y="3806285"/>
              <a:ext cx="8148182" cy="767946"/>
              <a:chOff x="0" y="3818185"/>
              <a:chExt cx="8148182" cy="767946"/>
            </a:xfrm>
          </p:grpSpPr>
          <p:sp>
            <p:nvSpPr>
              <p:cNvPr id="120" name="TextBox 119">
                <a:extLst>
                  <a:ext uri="{FF2B5EF4-FFF2-40B4-BE49-F238E27FC236}">
                    <a16:creationId xmlns:a16="http://schemas.microsoft.com/office/drawing/2014/main" id="{8E75E6D6-3F81-DB00-AA8D-9A0B5659E7E1}"/>
                  </a:ext>
                </a:extLst>
              </p:cNvPr>
              <p:cNvSpPr txBox="1"/>
              <p:nvPr/>
            </p:nvSpPr>
            <p:spPr>
              <a:xfrm>
                <a:off x="0" y="4017492"/>
                <a:ext cx="288675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Double Split Complementary</a:t>
                </a:r>
              </a:p>
            </p:txBody>
          </p:sp>
          <p:grpSp>
            <p:nvGrpSpPr>
              <p:cNvPr id="15" name="Group 14">
                <a:extLst>
                  <a:ext uri="{FF2B5EF4-FFF2-40B4-BE49-F238E27FC236}">
                    <a16:creationId xmlns:a16="http://schemas.microsoft.com/office/drawing/2014/main" id="{502656E8-6F0F-E6A6-6B7B-FA03CC92A000}"/>
                  </a:ext>
                </a:extLst>
              </p:cNvPr>
              <p:cNvGrpSpPr/>
              <p:nvPr/>
            </p:nvGrpSpPr>
            <p:grpSpPr>
              <a:xfrm>
                <a:off x="2886752" y="3818185"/>
                <a:ext cx="5261430" cy="767946"/>
                <a:chOff x="2886752" y="3818185"/>
                <a:chExt cx="5261430" cy="767946"/>
              </a:xfrm>
            </p:grpSpPr>
            <p:sp>
              <p:nvSpPr>
                <p:cNvPr id="61" name="Rectangle 60">
                  <a:extLst>
                    <a:ext uri="{FF2B5EF4-FFF2-40B4-BE49-F238E27FC236}">
                      <a16:creationId xmlns:a16="http://schemas.microsoft.com/office/drawing/2014/main" id="{B67F18CE-C55F-FF2D-E5DB-F49026C6FED6}"/>
                    </a:ext>
                  </a:extLst>
                </p:cNvPr>
                <p:cNvSpPr/>
                <p:nvPr/>
              </p:nvSpPr>
              <p:spPr>
                <a:xfrm>
                  <a:off x="3939038" y="3818185"/>
                  <a:ext cx="1052286" cy="767946"/>
                </a:xfrm>
                <a:prstGeom prst="rect">
                  <a:avLst/>
                </a:prstGeom>
                <a:solidFill>
                  <a:srgbClr val="5A78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5A783B</a:t>
                  </a:r>
                </a:p>
              </p:txBody>
            </p:sp>
            <p:sp>
              <p:nvSpPr>
                <p:cNvPr id="62" name="Rectangle 61">
                  <a:extLst>
                    <a:ext uri="{FF2B5EF4-FFF2-40B4-BE49-F238E27FC236}">
                      <a16:creationId xmlns:a16="http://schemas.microsoft.com/office/drawing/2014/main" id="{346DDAC6-9195-BE23-CE16-61230EDC1F4E}"/>
                    </a:ext>
                  </a:extLst>
                </p:cNvPr>
                <p:cNvSpPr/>
                <p:nvPr/>
              </p:nvSpPr>
              <p:spPr>
                <a:xfrm>
                  <a:off x="4991324" y="3818185"/>
                  <a:ext cx="1052286" cy="767946"/>
                </a:xfrm>
                <a:prstGeom prst="rect">
                  <a:avLst/>
                </a:prstGeom>
                <a:solidFill>
                  <a:srgbClr val="782F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782F40</a:t>
                  </a:r>
                </a:p>
              </p:txBody>
            </p:sp>
            <p:sp>
              <p:nvSpPr>
                <p:cNvPr id="63" name="Rectangle 62">
                  <a:extLst>
                    <a:ext uri="{FF2B5EF4-FFF2-40B4-BE49-F238E27FC236}">
                      <a16:creationId xmlns:a16="http://schemas.microsoft.com/office/drawing/2014/main" id="{AF642DED-B07F-625C-A094-D8F92646B737}"/>
                    </a:ext>
                  </a:extLst>
                </p:cNvPr>
                <p:cNvSpPr/>
                <p:nvPr/>
              </p:nvSpPr>
              <p:spPr>
                <a:xfrm>
                  <a:off x="6043610" y="3818185"/>
                  <a:ext cx="1052286" cy="767946"/>
                </a:xfrm>
                <a:prstGeom prst="rect">
                  <a:avLst/>
                </a:prstGeom>
                <a:solidFill>
                  <a:srgbClr val="2378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237860</a:t>
                  </a:r>
                </a:p>
              </p:txBody>
            </p:sp>
            <p:sp>
              <p:nvSpPr>
                <p:cNvPr id="64" name="Rectangle 63">
                  <a:extLst>
                    <a:ext uri="{FF2B5EF4-FFF2-40B4-BE49-F238E27FC236}">
                      <a16:creationId xmlns:a16="http://schemas.microsoft.com/office/drawing/2014/main" id="{26C79B70-1976-D9BB-8CBA-91CBA1C8E423}"/>
                    </a:ext>
                  </a:extLst>
                </p:cNvPr>
                <p:cNvSpPr/>
                <p:nvPr/>
              </p:nvSpPr>
              <p:spPr>
                <a:xfrm>
                  <a:off x="7095896" y="3818185"/>
                  <a:ext cx="1052286" cy="767946"/>
                </a:xfrm>
                <a:prstGeom prst="rect">
                  <a:avLst/>
                </a:prstGeom>
                <a:solidFill>
                  <a:srgbClr val="6E29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6E2978</a:t>
                  </a:r>
                </a:p>
              </p:txBody>
            </p:sp>
            <p:sp>
              <p:nvSpPr>
                <p:cNvPr id="95" name="Rectangle 94">
                  <a:extLst>
                    <a:ext uri="{FF2B5EF4-FFF2-40B4-BE49-F238E27FC236}">
                      <a16:creationId xmlns:a16="http://schemas.microsoft.com/office/drawing/2014/main" id="{09F91947-0CFD-E4D1-9457-37A0EF147D58}"/>
                    </a:ext>
                  </a:extLst>
                </p:cNvPr>
                <p:cNvSpPr/>
                <p:nvPr/>
              </p:nvSpPr>
              <p:spPr>
                <a:xfrm>
                  <a:off x="2886752" y="3818185"/>
                  <a:ext cx="1052286" cy="767946"/>
                </a:xfrm>
                <a:prstGeom prst="rect">
                  <a:avLst/>
                </a:prstGeom>
                <a:solidFill>
                  <a:srgbClr val="7844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784435</a:t>
                  </a:r>
                </a:p>
              </p:txBody>
            </p:sp>
          </p:grpSp>
        </p:grpSp>
        <p:grpSp>
          <p:nvGrpSpPr>
            <p:cNvPr id="18" name="Group 17">
              <a:extLst>
                <a:ext uri="{FF2B5EF4-FFF2-40B4-BE49-F238E27FC236}">
                  <a16:creationId xmlns:a16="http://schemas.microsoft.com/office/drawing/2014/main" id="{C355F1CD-E3FD-776D-2F8E-7F21A58C68D7}"/>
                </a:ext>
              </a:extLst>
            </p:cNvPr>
            <p:cNvGrpSpPr/>
            <p:nvPr/>
          </p:nvGrpSpPr>
          <p:grpSpPr>
            <a:xfrm>
              <a:off x="2049472" y="4567542"/>
              <a:ext cx="6098710" cy="767946"/>
              <a:chOff x="2049472" y="4584346"/>
              <a:chExt cx="6098710" cy="767946"/>
            </a:xfrm>
          </p:grpSpPr>
          <p:sp>
            <p:nvSpPr>
              <p:cNvPr id="121" name="TextBox 120">
                <a:extLst>
                  <a:ext uri="{FF2B5EF4-FFF2-40B4-BE49-F238E27FC236}">
                    <a16:creationId xmlns:a16="http://schemas.microsoft.com/office/drawing/2014/main" id="{054E64A9-15FF-9729-B4F1-63A52F758AC1}"/>
                  </a:ext>
                </a:extLst>
              </p:cNvPr>
              <p:cNvSpPr txBox="1"/>
              <p:nvPr/>
            </p:nvSpPr>
            <p:spPr>
              <a:xfrm>
                <a:off x="2049472" y="4783653"/>
                <a:ext cx="83728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Square</a:t>
                </a:r>
              </a:p>
            </p:txBody>
          </p:sp>
          <p:grpSp>
            <p:nvGrpSpPr>
              <p:cNvPr id="17" name="Group 16">
                <a:extLst>
                  <a:ext uri="{FF2B5EF4-FFF2-40B4-BE49-F238E27FC236}">
                    <a16:creationId xmlns:a16="http://schemas.microsoft.com/office/drawing/2014/main" id="{2D18D542-A96E-1C03-3451-9696D8BFB24C}"/>
                  </a:ext>
                </a:extLst>
              </p:cNvPr>
              <p:cNvGrpSpPr/>
              <p:nvPr/>
            </p:nvGrpSpPr>
            <p:grpSpPr>
              <a:xfrm>
                <a:off x="2886752" y="4584346"/>
                <a:ext cx="5261430" cy="767946"/>
                <a:chOff x="2886752" y="4584346"/>
                <a:chExt cx="5261430" cy="767946"/>
              </a:xfrm>
            </p:grpSpPr>
            <p:sp>
              <p:nvSpPr>
                <p:cNvPr id="67" name="Rectangle 66">
                  <a:extLst>
                    <a:ext uri="{FF2B5EF4-FFF2-40B4-BE49-F238E27FC236}">
                      <a16:creationId xmlns:a16="http://schemas.microsoft.com/office/drawing/2014/main" id="{B5FF6850-35BC-9F53-E66E-B30F113E8A29}"/>
                    </a:ext>
                  </a:extLst>
                </p:cNvPr>
                <p:cNvSpPr/>
                <p:nvPr/>
              </p:nvSpPr>
              <p:spPr>
                <a:xfrm>
                  <a:off x="3939038" y="4584346"/>
                  <a:ext cx="1052286" cy="767946"/>
                </a:xfrm>
                <a:prstGeom prst="rect">
                  <a:avLst/>
                </a:prstGeom>
                <a:solidFill>
                  <a:srgbClr val="7868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78683b</a:t>
                  </a:r>
                </a:p>
              </p:txBody>
            </p:sp>
            <p:sp>
              <p:nvSpPr>
                <p:cNvPr id="68" name="Rectangle 67">
                  <a:extLst>
                    <a:ext uri="{FF2B5EF4-FFF2-40B4-BE49-F238E27FC236}">
                      <a16:creationId xmlns:a16="http://schemas.microsoft.com/office/drawing/2014/main" id="{765DB685-AE86-0B5C-5F0E-14A7F2B1F26C}"/>
                    </a:ext>
                  </a:extLst>
                </p:cNvPr>
                <p:cNvSpPr/>
                <p:nvPr/>
              </p:nvSpPr>
              <p:spPr>
                <a:xfrm>
                  <a:off x="4991324" y="4584346"/>
                  <a:ext cx="1052286" cy="767946"/>
                </a:xfrm>
                <a:prstGeom prst="rect">
                  <a:avLst/>
                </a:prstGeom>
                <a:solidFill>
                  <a:srgbClr val="782F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782F40</a:t>
                  </a:r>
                </a:p>
              </p:txBody>
            </p:sp>
            <p:sp>
              <p:nvSpPr>
                <p:cNvPr id="69" name="Rectangle 68">
                  <a:extLst>
                    <a:ext uri="{FF2B5EF4-FFF2-40B4-BE49-F238E27FC236}">
                      <a16:creationId xmlns:a16="http://schemas.microsoft.com/office/drawing/2014/main" id="{FB6FB35B-07D8-D25B-6A67-F66366281703}"/>
                    </a:ext>
                  </a:extLst>
                </p:cNvPr>
                <p:cNvSpPr/>
                <p:nvPr/>
              </p:nvSpPr>
              <p:spPr>
                <a:xfrm>
                  <a:off x="6043610" y="4584346"/>
                  <a:ext cx="1052286" cy="767946"/>
                </a:xfrm>
                <a:prstGeom prst="rect">
                  <a:avLst/>
                </a:prstGeom>
                <a:solidFill>
                  <a:srgbClr val="2378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237830</a:t>
                  </a:r>
                </a:p>
              </p:txBody>
            </p:sp>
            <p:sp>
              <p:nvSpPr>
                <p:cNvPr id="70" name="Rectangle 69">
                  <a:extLst>
                    <a:ext uri="{FF2B5EF4-FFF2-40B4-BE49-F238E27FC236}">
                      <a16:creationId xmlns:a16="http://schemas.microsoft.com/office/drawing/2014/main" id="{539D7C4B-49EA-095B-DE60-0AD84F2C7B96}"/>
                    </a:ext>
                  </a:extLst>
                </p:cNvPr>
                <p:cNvSpPr/>
                <p:nvPr/>
              </p:nvSpPr>
              <p:spPr>
                <a:xfrm>
                  <a:off x="7095896" y="4584346"/>
                  <a:ext cx="1052286" cy="767946"/>
                </a:xfrm>
                <a:prstGeom prst="rect">
                  <a:avLst/>
                </a:prstGeom>
                <a:solidFill>
                  <a:srgbClr val="2939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293978</a:t>
                  </a:r>
                </a:p>
              </p:txBody>
            </p:sp>
            <p:sp>
              <p:nvSpPr>
                <p:cNvPr id="96" name="Rectangle 95">
                  <a:extLst>
                    <a:ext uri="{FF2B5EF4-FFF2-40B4-BE49-F238E27FC236}">
                      <a16:creationId xmlns:a16="http://schemas.microsoft.com/office/drawing/2014/main" id="{935D78CF-97B2-F033-DF17-BB858F6F37B5}"/>
                    </a:ext>
                  </a:extLst>
                </p:cNvPr>
                <p:cNvSpPr/>
                <p:nvPr/>
              </p:nvSpPr>
              <p:spPr>
                <a:xfrm>
                  <a:off x="2886752" y="4584346"/>
                  <a:ext cx="1052286" cy="767946"/>
                </a:xfrm>
                <a:prstGeom prst="rect">
                  <a:avLst/>
                </a:prstGeom>
                <a:solidFill>
                  <a:srgbClr val="7823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782337</a:t>
                  </a:r>
                </a:p>
              </p:txBody>
            </p:sp>
          </p:grpSp>
        </p:grpSp>
        <p:grpSp>
          <p:nvGrpSpPr>
            <p:cNvPr id="21" name="Group 20">
              <a:extLst>
                <a:ext uri="{FF2B5EF4-FFF2-40B4-BE49-F238E27FC236}">
                  <a16:creationId xmlns:a16="http://schemas.microsoft.com/office/drawing/2014/main" id="{10C581B6-C628-714A-8895-C790B0296028}"/>
                </a:ext>
              </a:extLst>
            </p:cNvPr>
            <p:cNvGrpSpPr/>
            <p:nvPr/>
          </p:nvGrpSpPr>
          <p:grpSpPr>
            <a:xfrm>
              <a:off x="1663340" y="5328799"/>
              <a:ext cx="6484842" cy="767946"/>
              <a:chOff x="1663340" y="5337200"/>
              <a:chExt cx="6484842" cy="767946"/>
            </a:xfrm>
          </p:grpSpPr>
          <p:sp>
            <p:nvSpPr>
              <p:cNvPr id="122" name="TextBox 121">
                <a:extLst>
                  <a:ext uri="{FF2B5EF4-FFF2-40B4-BE49-F238E27FC236}">
                    <a16:creationId xmlns:a16="http://schemas.microsoft.com/office/drawing/2014/main" id="{B1B02CF8-50B0-8C8E-A478-7E74E6FD1E2A}"/>
                  </a:ext>
                </a:extLst>
              </p:cNvPr>
              <p:cNvSpPr txBox="1"/>
              <p:nvPr/>
            </p:nvSpPr>
            <p:spPr>
              <a:xfrm>
                <a:off x="1663340" y="5536507"/>
                <a:ext cx="122341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Compound</a:t>
                </a:r>
              </a:p>
            </p:txBody>
          </p:sp>
          <p:grpSp>
            <p:nvGrpSpPr>
              <p:cNvPr id="20" name="Group 19">
                <a:extLst>
                  <a:ext uri="{FF2B5EF4-FFF2-40B4-BE49-F238E27FC236}">
                    <a16:creationId xmlns:a16="http://schemas.microsoft.com/office/drawing/2014/main" id="{AC77FBCF-F66E-3A05-4A71-3889ABA195B8}"/>
                  </a:ext>
                </a:extLst>
              </p:cNvPr>
              <p:cNvGrpSpPr/>
              <p:nvPr/>
            </p:nvGrpSpPr>
            <p:grpSpPr>
              <a:xfrm>
                <a:off x="2886752" y="5337200"/>
                <a:ext cx="5261430" cy="767946"/>
                <a:chOff x="2886752" y="5337200"/>
                <a:chExt cx="5261430" cy="767946"/>
              </a:xfrm>
            </p:grpSpPr>
            <p:sp>
              <p:nvSpPr>
                <p:cNvPr id="73" name="Rectangle 72">
                  <a:extLst>
                    <a:ext uri="{FF2B5EF4-FFF2-40B4-BE49-F238E27FC236}">
                      <a16:creationId xmlns:a16="http://schemas.microsoft.com/office/drawing/2014/main" id="{92C0CC46-4E27-9FD4-0386-A44796CF135C}"/>
                    </a:ext>
                  </a:extLst>
                </p:cNvPr>
                <p:cNvSpPr/>
                <p:nvPr/>
              </p:nvSpPr>
              <p:spPr>
                <a:xfrm>
                  <a:off x="3939038" y="5337200"/>
                  <a:ext cx="1052286" cy="767946"/>
                </a:xfrm>
                <a:prstGeom prst="rect">
                  <a:avLst/>
                </a:prstGeom>
                <a:solidFill>
                  <a:srgbClr val="DEBA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DEBAAF</a:t>
                  </a:r>
                </a:p>
              </p:txBody>
            </p:sp>
            <p:sp>
              <p:nvSpPr>
                <p:cNvPr id="74" name="Rectangle 73">
                  <a:extLst>
                    <a:ext uri="{FF2B5EF4-FFF2-40B4-BE49-F238E27FC236}">
                      <a16:creationId xmlns:a16="http://schemas.microsoft.com/office/drawing/2014/main" id="{12A90F40-7DAE-639E-AD1B-62730675792C}"/>
                    </a:ext>
                  </a:extLst>
                </p:cNvPr>
                <p:cNvSpPr/>
                <p:nvPr/>
              </p:nvSpPr>
              <p:spPr>
                <a:xfrm>
                  <a:off x="4991324" y="5337200"/>
                  <a:ext cx="1052286" cy="767946"/>
                </a:xfrm>
                <a:prstGeom prst="rect">
                  <a:avLst/>
                </a:prstGeom>
                <a:solidFill>
                  <a:srgbClr val="782F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782F40</a:t>
                  </a:r>
                </a:p>
              </p:txBody>
            </p:sp>
            <p:sp>
              <p:nvSpPr>
                <p:cNvPr id="75" name="Rectangle 74">
                  <a:extLst>
                    <a:ext uri="{FF2B5EF4-FFF2-40B4-BE49-F238E27FC236}">
                      <a16:creationId xmlns:a16="http://schemas.microsoft.com/office/drawing/2014/main" id="{905BEE70-8A73-8FF9-0F09-AD5D157D272E}"/>
                    </a:ext>
                  </a:extLst>
                </p:cNvPr>
                <p:cNvSpPr/>
                <p:nvPr/>
              </p:nvSpPr>
              <p:spPr>
                <a:xfrm>
                  <a:off x="6043610" y="5337200"/>
                  <a:ext cx="1052286" cy="767946"/>
                </a:xfrm>
                <a:prstGeom prst="rect">
                  <a:avLst/>
                </a:prstGeom>
                <a:solidFill>
                  <a:srgbClr val="5D85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5D8555</a:t>
                  </a:r>
                </a:p>
              </p:txBody>
            </p:sp>
            <p:sp>
              <p:nvSpPr>
                <p:cNvPr id="76" name="Rectangle 75">
                  <a:extLst>
                    <a:ext uri="{FF2B5EF4-FFF2-40B4-BE49-F238E27FC236}">
                      <a16:creationId xmlns:a16="http://schemas.microsoft.com/office/drawing/2014/main" id="{AD903841-9E79-9D84-9A25-A82B4A574F3F}"/>
                    </a:ext>
                  </a:extLst>
                </p:cNvPr>
                <p:cNvSpPr/>
                <p:nvPr/>
              </p:nvSpPr>
              <p:spPr>
                <a:xfrm>
                  <a:off x="7095896" y="5337200"/>
                  <a:ext cx="1052286" cy="767946"/>
                </a:xfrm>
                <a:prstGeom prst="rect">
                  <a:avLst/>
                </a:prstGeom>
                <a:solidFill>
                  <a:srgbClr val="70AB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70AB32</a:t>
                  </a:r>
                </a:p>
              </p:txBody>
            </p:sp>
            <p:sp>
              <p:nvSpPr>
                <p:cNvPr id="97" name="Rectangle 96">
                  <a:extLst>
                    <a:ext uri="{FF2B5EF4-FFF2-40B4-BE49-F238E27FC236}">
                      <a16:creationId xmlns:a16="http://schemas.microsoft.com/office/drawing/2014/main" id="{3153B652-396C-F340-384B-C00800AAB3AC}"/>
                    </a:ext>
                  </a:extLst>
                </p:cNvPr>
                <p:cNvSpPr/>
                <p:nvPr/>
              </p:nvSpPr>
              <p:spPr>
                <a:xfrm>
                  <a:off x="2886752" y="5337200"/>
                  <a:ext cx="1052286" cy="767946"/>
                </a:xfrm>
                <a:prstGeom prst="rect">
                  <a:avLst/>
                </a:prstGeom>
                <a:solidFill>
                  <a:srgbClr val="AB4D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AB4D32</a:t>
                  </a:r>
                </a:p>
              </p:txBody>
            </p:sp>
          </p:grpSp>
        </p:grpSp>
        <p:grpSp>
          <p:nvGrpSpPr>
            <p:cNvPr id="27" name="Group 26">
              <a:extLst>
                <a:ext uri="{FF2B5EF4-FFF2-40B4-BE49-F238E27FC236}">
                  <a16:creationId xmlns:a16="http://schemas.microsoft.com/office/drawing/2014/main" id="{EE6BDBCA-BD65-D80D-1041-778FA170ACF6}"/>
                </a:ext>
              </a:extLst>
            </p:cNvPr>
            <p:cNvGrpSpPr/>
            <p:nvPr/>
          </p:nvGrpSpPr>
          <p:grpSpPr>
            <a:xfrm>
              <a:off x="2036839" y="6090054"/>
              <a:ext cx="6111343" cy="767946"/>
              <a:chOff x="2036839" y="6090055"/>
              <a:chExt cx="6111343" cy="767946"/>
            </a:xfrm>
          </p:grpSpPr>
          <p:sp>
            <p:nvSpPr>
              <p:cNvPr id="123" name="TextBox 122">
                <a:extLst>
                  <a:ext uri="{FF2B5EF4-FFF2-40B4-BE49-F238E27FC236}">
                    <a16:creationId xmlns:a16="http://schemas.microsoft.com/office/drawing/2014/main" id="{63D14080-C93C-0548-A898-DD00F53D9ACB}"/>
                  </a:ext>
                </a:extLst>
              </p:cNvPr>
              <p:cNvSpPr txBox="1"/>
              <p:nvPr/>
            </p:nvSpPr>
            <p:spPr>
              <a:xfrm>
                <a:off x="2036839" y="6289362"/>
                <a:ext cx="84991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Shades</a:t>
                </a:r>
              </a:p>
            </p:txBody>
          </p:sp>
          <p:grpSp>
            <p:nvGrpSpPr>
              <p:cNvPr id="26" name="Group 25">
                <a:extLst>
                  <a:ext uri="{FF2B5EF4-FFF2-40B4-BE49-F238E27FC236}">
                    <a16:creationId xmlns:a16="http://schemas.microsoft.com/office/drawing/2014/main" id="{27794864-3BDF-4DE0-7132-B962991393CB}"/>
                  </a:ext>
                </a:extLst>
              </p:cNvPr>
              <p:cNvGrpSpPr/>
              <p:nvPr/>
            </p:nvGrpSpPr>
            <p:grpSpPr>
              <a:xfrm>
                <a:off x="2886752" y="6090055"/>
                <a:ext cx="5261430" cy="767946"/>
                <a:chOff x="2886752" y="6090055"/>
                <a:chExt cx="5261430" cy="767946"/>
              </a:xfrm>
            </p:grpSpPr>
            <p:sp>
              <p:nvSpPr>
                <p:cNvPr id="79" name="Rectangle 78">
                  <a:extLst>
                    <a:ext uri="{FF2B5EF4-FFF2-40B4-BE49-F238E27FC236}">
                      <a16:creationId xmlns:a16="http://schemas.microsoft.com/office/drawing/2014/main" id="{1639EC5D-E5CB-B060-7417-EA6A0A602BB5}"/>
                    </a:ext>
                  </a:extLst>
                </p:cNvPr>
                <p:cNvSpPr/>
                <p:nvPr/>
              </p:nvSpPr>
              <p:spPr>
                <a:xfrm>
                  <a:off x="3939038" y="6090055"/>
                  <a:ext cx="1052286" cy="767946"/>
                </a:xfrm>
                <a:prstGeom prst="rect">
                  <a:avLst/>
                </a:prstGeom>
                <a:solidFill>
                  <a:srgbClr val="C44D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C44D69</a:t>
                  </a:r>
                </a:p>
              </p:txBody>
            </p:sp>
            <p:sp>
              <p:nvSpPr>
                <p:cNvPr id="80" name="Rectangle 79">
                  <a:extLst>
                    <a:ext uri="{FF2B5EF4-FFF2-40B4-BE49-F238E27FC236}">
                      <a16:creationId xmlns:a16="http://schemas.microsoft.com/office/drawing/2014/main" id="{85B2E76E-C259-EA52-810C-ECEED4BE7CDB}"/>
                    </a:ext>
                  </a:extLst>
                </p:cNvPr>
                <p:cNvSpPr/>
                <p:nvPr/>
              </p:nvSpPr>
              <p:spPr>
                <a:xfrm>
                  <a:off x="4991324" y="6090055"/>
                  <a:ext cx="1052286" cy="767946"/>
                </a:xfrm>
                <a:prstGeom prst="rect">
                  <a:avLst/>
                </a:prstGeom>
                <a:solidFill>
                  <a:srgbClr val="782F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782F40</a:t>
                  </a:r>
                </a:p>
              </p:txBody>
            </p:sp>
            <p:sp>
              <p:nvSpPr>
                <p:cNvPr id="81" name="Rectangle 80">
                  <a:extLst>
                    <a:ext uri="{FF2B5EF4-FFF2-40B4-BE49-F238E27FC236}">
                      <a16:creationId xmlns:a16="http://schemas.microsoft.com/office/drawing/2014/main" id="{287E33E5-D49B-E7E9-CCE2-71B3C355E4D2}"/>
                    </a:ext>
                  </a:extLst>
                </p:cNvPr>
                <p:cNvSpPr/>
                <p:nvPr/>
              </p:nvSpPr>
              <p:spPr>
                <a:xfrm>
                  <a:off x="6043610" y="6090055"/>
                  <a:ext cx="1052286" cy="767946"/>
                </a:xfrm>
                <a:prstGeom prst="rect">
                  <a:avLst/>
                </a:prstGeom>
                <a:solidFill>
                  <a:srgbClr val="8534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853447</a:t>
                  </a:r>
                </a:p>
              </p:txBody>
            </p:sp>
            <p:sp>
              <p:nvSpPr>
                <p:cNvPr id="82" name="Rectangle 81">
                  <a:extLst>
                    <a:ext uri="{FF2B5EF4-FFF2-40B4-BE49-F238E27FC236}">
                      <a16:creationId xmlns:a16="http://schemas.microsoft.com/office/drawing/2014/main" id="{5BBE9A41-8BA1-053C-7449-6E314078194E}"/>
                    </a:ext>
                  </a:extLst>
                </p:cNvPr>
                <p:cNvSpPr/>
                <p:nvPr/>
              </p:nvSpPr>
              <p:spPr>
                <a:xfrm>
                  <a:off x="7095896" y="6090055"/>
                  <a:ext cx="1052286" cy="767946"/>
                </a:xfrm>
                <a:prstGeom prst="rect">
                  <a:avLst/>
                </a:prstGeom>
                <a:solidFill>
                  <a:srgbClr val="5E25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5E2532</a:t>
                  </a:r>
                </a:p>
              </p:txBody>
            </p:sp>
            <p:sp>
              <p:nvSpPr>
                <p:cNvPr id="98" name="Rectangle 97">
                  <a:extLst>
                    <a:ext uri="{FF2B5EF4-FFF2-40B4-BE49-F238E27FC236}">
                      <a16:creationId xmlns:a16="http://schemas.microsoft.com/office/drawing/2014/main" id="{67D70B6A-DFC7-CC19-CB0E-B861C5CF4652}"/>
                    </a:ext>
                  </a:extLst>
                </p:cNvPr>
                <p:cNvSpPr/>
                <p:nvPr/>
              </p:nvSpPr>
              <p:spPr>
                <a:xfrm>
                  <a:off x="2886752" y="6090055"/>
                  <a:ext cx="1052286" cy="767946"/>
                </a:xfrm>
                <a:prstGeom prst="rect">
                  <a:avLst/>
                </a:prstGeom>
                <a:solidFill>
                  <a:srgbClr val="3816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38161E</a:t>
                  </a:r>
                </a:p>
              </p:txBody>
            </p:sp>
          </p:grpSp>
        </p:grpSp>
      </p:grpSp>
      <p:sp>
        <p:nvSpPr>
          <p:cNvPr id="6" name="Footer Placeholder 5">
            <a:extLst>
              <a:ext uri="{FF2B5EF4-FFF2-40B4-BE49-F238E27FC236}">
                <a16:creationId xmlns:a16="http://schemas.microsoft.com/office/drawing/2014/main" id="{B2D52BE9-2CE1-996F-7B35-C668B833F894}"/>
              </a:ext>
            </a:extLst>
          </p:cNvPr>
          <p:cNvSpPr>
            <a:spLocks noGrp="1"/>
          </p:cNvSpPr>
          <p:nvPr>
            <p:ph type="ftr" sz="quarter" idx="11"/>
          </p:nvPr>
        </p:nvSpPr>
        <p:spPr/>
        <p:txBody>
          <a:bodyPr/>
          <a:lstStyle/>
          <a:p>
            <a:endParaRPr lang="en-US"/>
          </a:p>
        </p:txBody>
      </p:sp>
      <p:sp>
        <p:nvSpPr>
          <p:cNvPr id="29" name="Slide Number Placeholder 28">
            <a:extLst>
              <a:ext uri="{FF2B5EF4-FFF2-40B4-BE49-F238E27FC236}">
                <a16:creationId xmlns:a16="http://schemas.microsoft.com/office/drawing/2014/main" id="{83DE205B-AB8D-FD4A-5969-751CDC36FF6E}"/>
              </a:ext>
            </a:extLst>
          </p:cNvPr>
          <p:cNvSpPr>
            <a:spLocks noGrp="1"/>
          </p:cNvSpPr>
          <p:nvPr>
            <p:ph type="sldNum" sz="quarter" idx="12"/>
          </p:nvPr>
        </p:nvSpPr>
        <p:spPr/>
        <p:txBody>
          <a:bodyPr/>
          <a:lstStyle/>
          <a:p>
            <a:fld id="{A5AEF524-62EC-C340-82A1-9F47B6C43E55}" type="slidenum">
              <a:rPr lang="en-US" smtClean="0"/>
              <a:t>52</a:t>
            </a:fld>
            <a:endParaRPr lang="en-US"/>
          </a:p>
        </p:txBody>
      </p:sp>
    </p:spTree>
    <p:extLst>
      <p:ext uri="{BB962C8B-B14F-4D97-AF65-F5344CB8AC3E}">
        <p14:creationId xmlns:p14="http://schemas.microsoft.com/office/powerpoint/2010/main" val="204165105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F122A303-F470-A1A3-A0B2-FDF931E94995}"/>
              </a:ext>
            </a:extLst>
          </p:cNvPr>
          <p:cNvSpPr/>
          <p:nvPr/>
        </p:nvSpPr>
        <p:spPr>
          <a:xfrm>
            <a:off x="8132064" y="3813048"/>
            <a:ext cx="4059936" cy="3044952"/>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US"/>
              <a:t>B135 Stage Right</a:t>
            </a:r>
          </a:p>
        </p:txBody>
      </p:sp>
      <p:sp>
        <p:nvSpPr>
          <p:cNvPr id="7" name="Rectangle 6">
            <a:extLst>
              <a:ext uri="{FF2B5EF4-FFF2-40B4-BE49-F238E27FC236}">
                <a16:creationId xmlns:a16="http://schemas.microsoft.com/office/drawing/2014/main" id="{21FA137D-21FC-C5C4-71A5-15ED2D1D47C6}"/>
              </a:ext>
            </a:extLst>
          </p:cNvPr>
          <p:cNvSpPr/>
          <p:nvPr/>
        </p:nvSpPr>
        <p:spPr>
          <a:xfrm>
            <a:off x="0" y="0"/>
            <a:ext cx="914400" cy="68580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A105</a:t>
            </a:r>
          </a:p>
        </p:txBody>
      </p:sp>
      <p:sp>
        <p:nvSpPr>
          <p:cNvPr id="8" name="Rectangle 7">
            <a:extLst>
              <a:ext uri="{FF2B5EF4-FFF2-40B4-BE49-F238E27FC236}">
                <a16:creationId xmlns:a16="http://schemas.microsoft.com/office/drawing/2014/main" id="{F38CCCA1-4FCA-9B93-7FB0-5FA45AD5C5A4}"/>
              </a:ext>
            </a:extLst>
          </p:cNvPr>
          <p:cNvSpPr/>
          <p:nvPr/>
        </p:nvSpPr>
        <p:spPr>
          <a:xfrm>
            <a:off x="11277600" y="0"/>
            <a:ext cx="914400" cy="68580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A105</a:t>
            </a:r>
          </a:p>
        </p:txBody>
      </p:sp>
      <p:sp>
        <p:nvSpPr>
          <p:cNvPr id="21" name="Rectangle 20">
            <a:extLst>
              <a:ext uri="{FF2B5EF4-FFF2-40B4-BE49-F238E27FC236}">
                <a16:creationId xmlns:a16="http://schemas.microsoft.com/office/drawing/2014/main" id="{37CC434A-074E-A0B6-2179-E7302BEC684B}"/>
              </a:ext>
            </a:extLst>
          </p:cNvPr>
          <p:cNvSpPr/>
          <p:nvPr/>
        </p:nvSpPr>
        <p:spPr>
          <a:xfrm>
            <a:off x="5690614" y="3813048"/>
            <a:ext cx="2441448" cy="3044952"/>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US"/>
              <a:t>B135 Stage Left</a:t>
            </a:r>
          </a:p>
        </p:txBody>
      </p:sp>
      <p:sp>
        <p:nvSpPr>
          <p:cNvPr id="9" name="Rectangle 8">
            <a:extLst>
              <a:ext uri="{FF2B5EF4-FFF2-40B4-BE49-F238E27FC236}">
                <a16:creationId xmlns:a16="http://schemas.microsoft.com/office/drawing/2014/main" id="{35B87C13-0AFC-B43B-A30B-9D728FFD7F8F}"/>
              </a:ext>
            </a:extLst>
          </p:cNvPr>
          <p:cNvSpPr/>
          <p:nvPr/>
        </p:nvSpPr>
        <p:spPr>
          <a:xfrm>
            <a:off x="0" y="6115550"/>
            <a:ext cx="12192000" cy="74245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B135</a:t>
            </a:r>
          </a:p>
        </p:txBody>
      </p:sp>
      <p:sp>
        <p:nvSpPr>
          <p:cNvPr id="19" name="Rectangle 18">
            <a:extLst>
              <a:ext uri="{FF2B5EF4-FFF2-40B4-BE49-F238E27FC236}">
                <a16:creationId xmlns:a16="http://schemas.microsoft.com/office/drawing/2014/main" id="{2CCC6A97-4BDA-D09E-199D-D7E29F2D21BB}"/>
              </a:ext>
            </a:extLst>
          </p:cNvPr>
          <p:cNvSpPr/>
          <p:nvPr/>
        </p:nvSpPr>
        <p:spPr>
          <a:xfrm>
            <a:off x="-2" y="5328799"/>
            <a:ext cx="12192000" cy="786751"/>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B134, A105</a:t>
            </a:r>
          </a:p>
        </p:txBody>
      </p:sp>
      <p:sp>
        <p:nvSpPr>
          <p:cNvPr id="20" name="Rectangle 19">
            <a:extLst>
              <a:ext uri="{FF2B5EF4-FFF2-40B4-BE49-F238E27FC236}">
                <a16:creationId xmlns:a16="http://schemas.microsoft.com/office/drawing/2014/main" id="{6DDD9162-BC72-CA88-CD2A-48B6CE2C7737}"/>
              </a:ext>
            </a:extLst>
          </p:cNvPr>
          <p:cNvSpPr/>
          <p:nvPr/>
        </p:nvSpPr>
        <p:spPr>
          <a:xfrm>
            <a:off x="0" y="5087463"/>
            <a:ext cx="12192000" cy="248023"/>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B136</a:t>
            </a:r>
          </a:p>
        </p:txBody>
      </p:sp>
      <p:sp>
        <p:nvSpPr>
          <p:cNvPr id="4" name="Footer Placeholder 3">
            <a:extLst>
              <a:ext uri="{FF2B5EF4-FFF2-40B4-BE49-F238E27FC236}">
                <a16:creationId xmlns:a16="http://schemas.microsoft.com/office/drawing/2014/main" id="{D79CCFA8-9400-A44B-964B-4481AA18CD4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3AAD6CF-28FE-C1B9-26FA-1312EF7CA229}"/>
              </a:ext>
            </a:extLst>
          </p:cNvPr>
          <p:cNvSpPr>
            <a:spLocks noGrp="1"/>
          </p:cNvSpPr>
          <p:nvPr>
            <p:ph type="sldNum" sz="quarter" idx="12"/>
          </p:nvPr>
        </p:nvSpPr>
        <p:spPr/>
        <p:txBody>
          <a:bodyPr/>
          <a:lstStyle/>
          <a:p>
            <a:fld id="{A5AEF524-62EC-C340-82A1-9F47B6C43E55}" type="slidenum">
              <a:rPr lang="en-US" smtClean="0"/>
              <a:t>53</a:t>
            </a:fld>
            <a:endParaRPr lang="en-US"/>
          </a:p>
        </p:txBody>
      </p:sp>
    </p:spTree>
    <p:extLst>
      <p:ext uri="{BB962C8B-B14F-4D97-AF65-F5344CB8AC3E}">
        <p14:creationId xmlns:p14="http://schemas.microsoft.com/office/powerpoint/2010/main" val="234432208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E06B2837-293F-0CDF-DE27-E040DD002ABB}"/>
              </a:ext>
            </a:extLst>
          </p:cNvPr>
          <p:cNvGrpSpPr/>
          <p:nvPr/>
        </p:nvGrpSpPr>
        <p:grpSpPr>
          <a:xfrm>
            <a:off x="0" y="0"/>
            <a:ext cx="12192000" cy="6858000"/>
            <a:chOff x="0" y="0"/>
            <a:chExt cx="12192000" cy="6858000"/>
          </a:xfrm>
        </p:grpSpPr>
        <p:sp>
          <p:nvSpPr>
            <p:cNvPr id="5" name="Rectangle 4">
              <a:extLst>
                <a:ext uri="{FF2B5EF4-FFF2-40B4-BE49-F238E27FC236}">
                  <a16:creationId xmlns:a16="http://schemas.microsoft.com/office/drawing/2014/main" id="{E7A98C7B-C670-3E7B-444B-7BE1881C3B23}"/>
                </a:ext>
              </a:extLst>
            </p:cNvPr>
            <p:cNvSpPr/>
            <p:nvPr/>
          </p:nvSpPr>
          <p:spPr>
            <a:xfrm>
              <a:off x="0" y="0"/>
              <a:ext cx="914400" cy="6858000"/>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 name="Rectangle 5">
              <a:extLst>
                <a:ext uri="{FF2B5EF4-FFF2-40B4-BE49-F238E27FC236}">
                  <a16:creationId xmlns:a16="http://schemas.microsoft.com/office/drawing/2014/main" id="{0BFD82EE-1855-3584-2742-0E85FFA55F9B}"/>
                </a:ext>
              </a:extLst>
            </p:cNvPr>
            <p:cNvSpPr/>
            <p:nvPr/>
          </p:nvSpPr>
          <p:spPr>
            <a:xfrm>
              <a:off x="11277600" y="0"/>
              <a:ext cx="914400" cy="6858000"/>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 name="Rectangle 6">
              <a:extLst>
                <a:ext uri="{FF2B5EF4-FFF2-40B4-BE49-F238E27FC236}">
                  <a16:creationId xmlns:a16="http://schemas.microsoft.com/office/drawing/2014/main" id="{9E745D33-5E04-1F30-BE01-FFB667BAFFBD}"/>
                </a:ext>
              </a:extLst>
            </p:cNvPr>
            <p:cNvSpPr/>
            <p:nvPr/>
          </p:nvSpPr>
          <p:spPr>
            <a:xfrm rot="5400000">
              <a:off x="5638800" y="-5638800"/>
              <a:ext cx="914400" cy="12192000"/>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 name="Rectangle 7">
              <a:extLst>
                <a:ext uri="{FF2B5EF4-FFF2-40B4-BE49-F238E27FC236}">
                  <a16:creationId xmlns:a16="http://schemas.microsoft.com/office/drawing/2014/main" id="{032C10F5-98B5-88D2-A896-8F8AEDF6C869}"/>
                </a:ext>
              </a:extLst>
            </p:cNvPr>
            <p:cNvSpPr/>
            <p:nvPr/>
          </p:nvSpPr>
          <p:spPr>
            <a:xfrm rot="5400000">
              <a:off x="5638800" y="304799"/>
              <a:ext cx="914400" cy="12192000"/>
            </a:xfrm>
            <a:prstGeom prst="rect">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 name="Rectangle 8">
              <a:extLst>
                <a:ext uri="{FF2B5EF4-FFF2-40B4-BE49-F238E27FC236}">
                  <a16:creationId xmlns:a16="http://schemas.microsoft.com/office/drawing/2014/main" id="{9C50F8CB-B0BF-F21E-CAB6-7E2CE16D9CF2}"/>
                </a:ext>
              </a:extLst>
            </p:cNvPr>
            <p:cNvSpPr/>
            <p:nvPr/>
          </p:nvSpPr>
          <p:spPr>
            <a:xfrm>
              <a:off x="1568450" y="914399"/>
              <a:ext cx="228600" cy="5029199"/>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 name="Rectangle 9">
              <a:extLst>
                <a:ext uri="{FF2B5EF4-FFF2-40B4-BE49-F238E27FC236}">
                  <a16:creationId xmlns:a16="http://schemas.microsoft.com/office/drawing/2014/main" id="{403A283D-1E6E-F9E5-E188-5D79911C579A}"/>
                </a:ext>
              </a:extLst>
            </p:cNvPr>
            <p:cNvSpPr/>
            <p:nvPr/>
          </p:nvSpPr>
          <p:spPr>
            <a:xfrm>
              <a:off x="2451100" y="914399"/>
              <a:ext cx="228600" cy="5029199"/>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 name="Rectangle 10">
              <a:extLst>
                <a:ext uri="{FF2B5EF4-FFF2-40B4-BE49-F238E27FC236}">
                  <a16:creationId xmlns:a16="http://schemas.microsoft.com/office/drawing/2014/main" id="{0F50D842-7236-8C54-CC23-ED82DC65C82A}"/>
                </a:ext>
              </a:extLst>
            </p:cNvPr>
            <p:cNvSpPr/>
            <p:nvPr/>
          </p:nvSpPr>
          <p:spPr>
            <a:xfrm>
              <a:off x="3333750" y="914399"/>
              <a:ext cx="228600" cy="5029199"/>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 name="Rectangle 11">
              <a:extLst>
                <a:ext uri="{FF2B5EF4-FFF2-40B4-BE49-F238E27FC236}">
                  <a16:creationId xmlns:a16="http://schemas.microsoft.com/office/drawing/2014/main" id="{1F001A1B-0DCF-E59D-28FF-CD11AD96B1D7}"/>
                </a:ext>
              </a:extLst>
            </p:cNvPr>
            <p:cNvSpPr/>
            <p:nvPr/>
          </p:nvSpPr>
          <p:spPr>
            <a:xfrm>
              <a:off x="4216400" y="914401"/>
              <a:ext cx="228600" cy="5029199"/>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 name="Rectangle 12">
              <a:extLst>
                <a:ext uri="{FF2B5EF4-FFF2-40B4-BE49-F238E27FC236}">
                  <a16:creationId xmlns:a16="http://schemas.microsoft.com/office/drawing/2014/main" id="{31C5C7DA-56A3-C50D-039B-080BC98B354B}"/>
                </a:ext>
              </a:extLst>
            </p:cNvPr>
            <p:cNvSpPr/>
            <p:nvPr/>
          </p:nvSpPr>
          <p:spPr>
            <a:xfrm>
              <a:off x="5099050" y="914401"/>
              <a:ext cx="228600" cy="5029199"/>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 name="Rectangle 13">
              <a:extLst>
                <a:ext uri="{FF2B5EF4-FFF2-40B4-BE49-F238E27FC236}">
                  <a16:creationId xmlns:a16="http://schemas.microsoft.com/office/drawing/2014/main" id="{4DDB494E-917E-2C1C-8CE7-5891ACE67A54}"/>
                </a:ext>
              </a:extLst>
            </p:cNvPr>
            <p:cNvSpPr/>
            <p:nvPr/>
          </p:nvSpPr>
          <p:spPr>
            <a:xfrm>
              <a:off x="5981700" y="914401"/>
              <a:ext cx="228600" cy="5029199"/>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 name="Rectangle 14">
              <a:extLst>
                <a:ext uri="{FF2B5EF4-FFF2-40B4-BE49-F238E27FC236}">
                  <a16:creationId xmlns:a16="http://schemas.microsoft.com/office/drawing/2014/main" id="{B9460AD8-868A-23AB-1884-BDBA7E62BABC}"/>
                </a:ext>
              </a:extLst>
            </p:cNvPr>
            <p:cNvSpPr/>
            <p:nvPr/>
          </p:nvSpPr>
          <p:spPr>
            <a:xfrm>
              <a:off x="6864350" y="914401"/>
              <a:ext cx="228600" cy="5029199"/>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 name="Rectangle 15">
              <a:extLst>
                <a:ext uri="{FF2B5EF4-FFF2-40B4-BE49-F238E27FC236}">
                  <a16:creationId xmlns:a16="http://schemas.microsoft.com/office/drawing/2014/main" id="{78145EBC-4E6C-53E1-7C84-59EA781EE10A}"/>
                </a:ext>
              </a:extLst>
            </p:cNvPr>
            <p:cNvSpPr/>
            <p:nvPr/>
          </p:nvSpPr>
          <p:spPr>
            <a:xfrm>
              <a:off x="7747000" y="914401"/>
              <a:ext cx="228600" cy="5029199"/>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 name="Rectangle 16">
              <a:extLst>
                <a:ext uri="{FF2B5EF4-FFF2-40B4-BE49-F238E27FC236}">
                  <a16:creationId xmlns:a16="http://schemas.microsoft.com/office/drawing/2014/main" id="{04611ED7-1E5A-5C6E-08C0-2789D18932C3}"/>
                </a:ext>
              </a:extLst>
            </p:cNvPr>
            <p:cNvSpPr/>
            <p:nvPr/>
          </p:nvSpPr>
          <p:spPr>
            <a:xfrm>
              <a:off x="8629650" y="914401"/>
              <a:ext cx="228600" cy="5029199"/>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8" name="Rectangle 17">
              <a:extLst>
                <a:ext uri="{FF2B5EF4-FFF2-40B4-BE49-F238E27FC236}">
                  <a16:creationId xmlns:a16="http://schemas.microsoft.com/office/drawing/2014/main" id="{C87A0AA6-3AC4-2E42-B5EF-8D3EBEE7B4B5}"/>
                </a:ext>
              </a:extLst>
            </p:cNvPr>
            <p:cNvSpPr/>
            <p:nvPr/>
          </p:nvSpPr>
          <p:spPr>
            <a:xfrm>
              <a:off x="9512300" y="914399"/>
              <a:ext cx="228600" cy="5029199"/>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9" name="Rectangle 18">
              <a:extLst>
                <a:ext uri="{FF2B5EF4-FFF2-40B4-BE49-F238E27FC236}">
                  <a16:creationId xmlns:a16="http://schemas.microsoft.com/office/drawing/2014/main" id="{3D15A919-E303-6A02-6193-814CB66690FB}"/>
                </a:ext>
              </a:extLst>
            </p:cNvPr>
            <p:cNvSpPr/>
            <p:nvPr/>
          </p:nvSpPr>
          <p:spPr>
            <a:xfrm>
              <a:off x="10394950" y="914400"/>
              <a:ext cx="228600" cy="5029199"/>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 name="Rectangle 19">
              <a:extLst>
                <a:ext uri="{FF2B5EF4-FFF2-40B4-BE49-F238E27FC236}">
                  <a16:creationId xmlns:a16="http://schemas.microsoft.com/office/drawing/2014/main" id="{87BB672E-1FB1-3270-5C20-36A83366C0B9}"/>
                </a:ext>
              </a:extLst>
            </p:cNvPr>
            <p:cNvSpPr/>
            <p:nvPr/>
          </p:nvSpPr>
          <p:spPr>
            <a:xfrm rot="5400000">
              <a:off x="5981700" y="-2628901"/>
              <a:ext cx="228600" cy="10363201"/>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1" name="Rectangle 20">
              <a:extLst>
                <a:ext uri="{FF2B5EF4-FFF2-40B4-BE49-F238E27FC236}">
                  <a16:creationId xmlns:a16="http://schemas.microsoft.com/office/drawing/2014/main" id="{0381C3D4-AE64-6103-BE74-D163AA9A2274}"/>
                </a:ext>
              </a:extLst>
            </p:cNvPr>
            <p:cNvSpPr/>
            <p:nvPr/>
          </p:nvSpPr>
          <p:spPr>
            <a:xfrm rot="5400000">
              <a:off x="5981699" y="-1752601"/>
              <a:ext cx="228600" cy="10363201"/>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2" name="Rectangle 21">
              <a:extLst>
                <a:ext uri="{FF2B5EF4-FFF2-40B4-BE49-F238E27FC236}">
                  <a16:creationId xmlns:a16="http://schemas.microsoft.com/office/drawing/2014/main" id="{099B2C63-5091-9D16-4BBB-7F53F59B7CA9}"/>
                </a:ext>
              </a:extLst>
            </p:cNvPr>
            <p:cNvSpPr/>
            <p:nvPr/>
          </p:nvSpPr>
          <p:spPr>
            <a:xfrm rot="5400000">
              <a:off x="5982317" y="-3505201"/>
              <a:ext cx="228600" cy="10363201"/>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3" name="Rectangle 22">
              <a:extLst>
                <a:ext uri="{FF2B5EF4-FFF2-40B4-BE49-F238E27FC236}">
                  <a16:creationId xmlns:a16="http://schemas.microsoft.com/office/drawing/2014/main" id="{2561FE89-51B5-69E6-51CB-1408892CDCE2}"/>
                </a:ext>
              </a:extLst>
            </p:cNvPr>
            <p:cNvSpPr/>
            <p:nvPr/>
          </p:nvSpPr>
          <p:spPr>
            <a:xfrm rot="5400000">
              <a:off x="5981699" y="-876301"/>
              <a:ext cx="228600" cy="10363201"/>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4" name="Rectangle 23">
              <a:extLst>
                <a:ext uri="{FF2B5EF4-FFF2-40B4-BE49-F238E27FC236}">
                  <a16:creationId xmlns:a16="http://schemas.microsoft.com/office/drawing/2014/main" id="{FB2E02BD-4422-D442-5841-BB851EB3D557}"/>
                </a:ext>
              </a:extLst>
            </p:cNvPr>
            <p:cNvSpPr/>
            <p:nvPr/>
          </p:nvSpPr>
          <p:spPr>
            <a:xfrm rot="5400000">
              <a:off x="5981700" y="-1"/>
              <a:ext cx="228600" cy="10363201"/>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25" name="Footer Placeholder 24">
            <a:extLst>
              <a:ext uri="{FF2B5EF4-FFF2-40B4-BE49-F238E27FC236}">
                <a16:creationId xmlns:a16="http://schemas.microsoft.com/office/drawing/2014/main" id="{1B06DBEF-C06E-19DE-140D-16F4196715A3}"/>
              </a:ext>
            </a:extLst>
          </p:cNvPr>
          <p:cNvSpPr>
            <a:spLocks noGrp="1"/>
          </p:cNvSpPr>
          <p:nvPr>
            <p:ph type="ftr" sz="quarter" idx="11"/>
          </p:nvPr>
        </p:nvSpPr>
        <p:spPr/>
        <p:txBody>
          <a:bodyPr/>
          <a:lstStyle/>
          <a:p>
            <a:endParaRPr lang="en-US"/>
          </a:p>
        </p:txBody>
      </p:sp>
      <p:sp>
        <p:nvSpPr>
          <p:cNvPr id="26" name="Slide Number Placeholder 25">
            <a:extLst>
              <a:ext uri="{FF2B5EF4-FFF2-40B4-BE49-F238E27FC236}">
                <a16:creationId xmlns:a16="http://schemas.microsoft.com/office/drawing/2014/main" id="{60A86583-31E0-3337-3A34-9AD00A9B0233}"/>
              </a:ext>
            </a:extLst>
          </p:cNvPr>
          <p:cNvSpPr>
            <a:spLocks noGrp="1"/>
          </p:cNvSpPr>
          <p:nvPr>
            <p:ph type="sldNum" sz="quarter" idx="12"/>
          </p:nvPr>
        </p:nvSpPr>
        <p:spPr/>
        <p:txBody>
          <a:bodyPr/>
          <a:lstStyle/>
          <a:p>
            <a:fld id="{A5AEF524-62EC-C340-82A1-9F47B6C43E55}" type="slidenum">
              <a:rPr lang="en-US" smtClean="0"/>
              <a:t>54</a:t>
            </a:fld>
            <a:endParaRPr lang="en-US"/>
          </a:p>
        </p:txBody>
      </p:sp>
    </p:spTree>
    <p:extLst>
      <p:ext uri="{BB962C8B-B14F-4D97-AF65-F5344CB8AC3E}">
        <p14:creationId xmlns:p14="http://schemas.microsoft.com/office/powerpoint/2010/main" val="429187047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15D071AE-090E-27C3-6B0A-6FB387ADE15D}"/>
              </a:ext>
            </a:extLst>
          </p:cNvPr>
          <p:cNvGrpSpPr>
            <a:grpSpLocks noChangeAspect="1"/>
          </p:cNvGrpSpPr>
          <p:nvPr/>
        </p:nvGrpSpPr>
        <p:grpSpPr>
          <a:xfrm>
            <a:off x="0" y="590550"/>
            <a:ext cx="11943588" cy="5676900"/>
            <a:chOff x="3491948" y="597673"/>
            <a:chExt cx="2743200" cy="2743200"/>
          </a:xfrm>
        </p:grpSpPr>
        <p:grpSp>
          <p:nvGrpSpPr>
            <p:cNvPr id="4" name="Group 3">
              <a:extLst>
                <a:ext uri="{FF2B5EF4-FFF2-40B4-BE49-F238E27FC236}">
                  <a16:creationId xmlns:a16="http://schemas.microsoft.com/office/drawing/2014/main" id="{6441B876-7339-ADEA-DB84-D00CDBDBAA88}"/>
                </a:ext>
              </a:extLst>
            </p:cNvPr>
            <p:cNvGrpSpPr/>
            <p:nvPr/>
          </p:nvGrpSpPr>
          <p:grpSpPr>
            <a:xfrm>
              <a:off x="3491948" y="597673"/>
              <a:ext cx="2743200" cy="914400"/>
              <a:chOff x="3491948" y="597673"/>
              <a:chExt cx="2743200" cy="914400"/>
            </a:xfrm>
          </p:grpSpPr>
          <p:sp>
            <p:nvSpPr>
              <p:cNvPr id="8" name="Rectangle 7">
                <a:extLst>
                  <a:ext uri="{FF2B5EF4-FFF2-40B4-BE49-F238E27FC236}">
                    <a16:creationId xmlns:a16="http://schemas.microsoft.com/office/drawing/2014/main" id="{5B009263-B5A1-2813-3AF7-6C94EF5061FC}"/>
                  </a:ext>
                </a:extLst>
              </p:cNvPr>
              <p:cNvSpPr/>
              <p:nvPr/>
            </p:nvSpPr>
            <p:spPr>
              <a:xfrm>
                <a:off x="5320748" y="597673"/>
                <a:ext cx="914400" cy="914400"/>
              </a:xfrm>
              <a:prstGeom prst="rect">
                <a:avLst/>
              </a:prstGeom>
              <a:solidFill>
                <a:srgbClr val="236192">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 name="Rectangle 8">
                <a:extLst>
                  <a:ext uri="{FF2B5EF4-FFF2-40B4-BE49-F238E27FC236}">
                    <a16:creationId xmlns:a16="http://schemas.microsoft.com/office/drawing/2014/main" id="{4DEB7A71-82D9-AE04-A933-60AD0463F800}"/>
                  </a:ext>
                </a:extLst>
              </p:cNvPr>
              <p:cNvSpPr/>
              <p:nvPr/>
            </p:nvSpPr>
            <p:spPr>
              <a:xfrm>
                <a:off x="3491948" y="597673"/>
                <a:ext cx="914400" cy="914400"/>
              </a:xfrm>
              <a:prstGeom prst="rect">
                <a:avLst/>
              </a:prstGeom>
              <a:solidFill>
                <a:srgbClr val="236192">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5" name="Group 4">
              <a:extLst>
                <a:ext uri="{FF2B5EF4-FFF2-40B4-BE49-F238E27FC236}">
                  <a16:creationId xmlns:a16="http://schemas.microsoft.com/office/drawing/2014/main" id="{C832DC82-52C2-2EDE-82AC-918E6EB8F54D}"/>
                </a:ext>
              </a:extLst>
            </p:cNvPr>
            <p:cNvGrpSpPr/>
            <p:nvPr/>
          </p:nvGrpSpPr>
          <p:grpSpPr>
            <a:xfrm>
              <a:off x="3491948" y="2426473"/>
              <a:ext cx="2743200" cy="914400"/>
              <a:chOff x="3491948" y="597673"/>
              <a:chExt cx="2743200" cy="914400"/>
            </a:xfrm>
          </p:grpSpPr>
          <p:sp>
            <p:nvSpPr>
              <p:cNvPr id="6" name="Rectangle 5">
                <a:extLst>
                  <a:ext uri="{FF2B5EF4-FFF2-40B4-BE49-F238E27FC236}">
                    <a16:creationId xmlns:a16="http://schemas.microsoft.com/office/drawing/2014/main" id="{F31FEF0F-23E4-4460-0766-9BE544A8A469}"/>
                  </a:ext>
                </a:extLst>
              </p:cNvPr>
              <p:cNvSpPr/>
              <p:nvPr/>
            </p:nvSpPr>
            <p:spPr>
              <a:xfrm>
                <a:off x="5320748" y="597673"/>
                <a:ext cx="914400" cy="914400"/>
              </a:xfrm>
              <a:prstGeom prst="rect">
                <a:avLst/>
              </a:prstGeom>
              <a:solidFill>
                <a:srgbClr val="236192">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 name="Rectangle 6">
                <a:extLst>
                  <a:ext uri="{FF2B5EF4-FFF2-40B4-BE49-F238E27FC236}">
                    <a16:creationId xmlns:a16="http://schemas.microsoft.com/office/drawing/2014/main" id="{918BC92C-B879-6B8C-3514-149E8785CB68}"/>
                  </a:ext>
                </a:extLst>
              </p:cNvPr>
              <p:cNvSpPr/>
              <p:nvPr/>
            </p:nvSpPr>
            <p:spPr>
              <a:xfrm>
                <a:off x="3491948" y="597673"/>
                <a:ext cx="914400" cy="914400"/>
              </a:xfrm>
              <a:prstGeom prst="rect">
                <a:avLst/>
              </a:prstGeom>
              <a:solidFill>
                <a:srgbClr val="236192">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sp>
        <p:nvSpPr>
          <p:cNvPr id="11" name="Footer Placeholder 10">
            <a:extLst>
              <a:ext uri="{FF2B5EF4-FFF2-40B4-BE49-F238E27FC236}">
                <a16:creationId xmlns:a16="http://schemas.microsoft.com/office/drawing/2014/main" id="{80CFC9A6-A34F-D135-9B7A-05B4A2CF7C24}"/>
              </a:ext>
            </a:extLst>
          </p:cNvPr>
          <p:cNvSpPr>
            <a:spLocks noGrp="1"/>
          </p:cNvSpPr>
          <p:nvPr>
            <p:ph type="ftr" sz="quarter" idx="11"/>
          </p:nvPr>
        </p:nvSpPr>
        <p:spPr/>
        <p:txBody>
          <a:bodyPr/>
          <a:lstStyle/>
          <a:p>
            <a:endParaRPr lang="en-US"/>
          </a:p>
        </p:txBody>
      </p:sp>
      <p:sp>
        <p:nvSpPr>
          <p:cNvPr id="12" name="Slide Number Placeholder 11">
            <a:extLst>
              <a:ext uri="{FF2B5EF4-FFF2-40B4-BE49-F238E27FC236}">
                <a16:creationId xmlns:a16="http://schemas.microsoft.com/office/drawing/2014/main" id="{BAB0E17F-7223-04BB-8D6D-202271E8E2E8}"/>
              </a:ext>
            </a:extLst>
          </p:cNvPr>
          <p:cNvSpPr>
            <a:spLocks noGrp="1"/>
          </p:cNvSpPr>
          <p:nvPr>
            <p:ph type="sldNum" sz="quarter" idx="12"/>
          </p:nvPr>
        </p:nvSpPr>
        <p:spPr/>
        <p:txBody>
          <a:bodyPr/>
          <a:lstStyle/>
          <a:p>
            <a:fld id="{A5AEF524-62EC-C340-82A1-9F47B6C43E55}" type="slidenum">
              <a:rPr lang="en-US" smtClean="0"/>
              <a:t>55</a:t>
            </a:fld>
            <a:endParaRPr lang="en-US"/>
          </a:p>
        </p:txBody>
      </p:sp>
    </p:spTree>
    <p:extLst>
      <p:ext uri="{BB962C8B-B14F-4D97-AF65-F5344CB8AC3E}">
        <p14:creationId xmlns:p14="http://schemas.microsoft.com/office/powerpoint/2010/main" val="859581452"/>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05470A54-28B7-1104-28D7-3D64DD835105}"/>
              </a:ext>
            </a:extLst>
          </p:cNvPr>
          <p:cNvGrpSpPr>
            <a:grpSpLocks noChangeAspect="1"/>
          </p:cNvGrpSpPr>
          <p:nvPr/>
        </p:nvGrpSpPr>
        <p:grpSpPr>
          <a:xfrm rot="5400000" flipH="1">
            <a:off x="1915898" y="-1136066"/>
            <a:ext cx="5636968" cy="9130132"/>
            <a:chOff x="-5810250" y="-21419220"/>
            <a:chExt cx="19202400" cy="31101903"/>
          </a:xfrm>
        </p:grpSpPr>
        <p:grpSp>
          <p:nvGrpSpPr>
            <p:cNvPr id="4" name="Group 3">
              <a:extLst>
                <a:ext uri="{FF2B5EF4-FFF2-40B4-BE49-F238E27FC236}">
                  <a16:creationId xmlns:a16="http://schemas.microsoft.com/office/drawing/2014/main" id="{7E3626BD-CE92-BC29-A658-02A781DFA916}"/>
                </a:ext>
              </a:extLst>
            </p:cNvPr>
            <p:cNvGrpSpPr/>
            <p:nvPr/>
          </p:nvGrpSpPr>
          <p:grpSpPr>
            <a:xfrm>
              <a:off x="-5810250" y="-2216820"/>
              <a:ext cx="19202400" cy="11899503"/>
              <a:chOff x="-5810250" y="-2216820"/>
              <a:chExt cx="19202400" cy="11899503"/>
            </a:xfrm>
          </p:grpSpPr>
          <p:grpSp>
            <p:nvGrpSpPr>
              <p:cNvPr id="6" name="Group 5">
                <a:extLst>
                  <a:ext uri="{FF2B5EF4-FFF2-40B4-BE49-F238E27FC236}">
                    <a16:creationId xmlns:a16="http://schemas.microsoft.com/office/drawing/2014/main" id="{D41ECA41-9FE8-43E3-4B21-D3F941150638}"/>
                  </a:ext>
                </a:extLst>
              </p:cNvPr>
              <p:cNvGrpSpPr/>
              <p:nvPr/>
            </p:nvGrpSpPr>
            <p:grpSpPr>
              <a:xfrm>
                <a:off x="6076950" y="-2216820"/>
                <a:ext cx="7315200" cy="11899503"/>
                <a:chOff x="6076950" y="-2216820"/>
                <a:chExt cx="7315200" cy="11899503"/>
              </a:xfrm>
            </p:grpSpPr>
            <p:grpSp>
              <p:nvGrpSpPr>
                <p:cNvPr id="8" name="Group 7">
                  <a:extLst>
                    <a:ext uri="{FF2B5EF4-FFF2-40B4-BE49-F238E27FC236}">
                      <a16:creationId xmlns:a16="http://schemas.microsoft.com/office/drawing/2014/main" id="{4E12A997-6924-F25F-485E-88982E933645}"/>
                    </a:ext>
                  </a:extLst>
                </p:cNvPr>
                <p:cNvGrpSpPr/>
                <p:nvPr/>
              </p:nvGrpSpPr>
              <p:grpSpPr>
                <a:xfrm>
                  <a:off x="6080760" y="-2216820"/>
                  <a:ext cx="7311390" cy="4586049"/>
                  <a:chOff x="6080760" y="-2216820"/>
                  <a:chExt cx="7311390" cy="4586049"/>
                </a:xfrm>
              </p:grpSpPr>
              <p:grpSp>
                <p:nvGrpSpPr>
                  <p:cNvPr id="10" name="Group 9">
                    <a:extLst>
                      <a:ext uri="{FF2B5EF4-FFF2-40B4-BE49-F238E27FC236}">
                        <a16:creationId xmlns:a16="http://schemas.microsoft.com/office/drawing/2014/main" id="{7B28C689-45C4-5EAB-DF78-545A3AEFC523}"/>
                      </a:ext>
                    </a:extLst>
                  </p:cNvPr>
                  <p:cNvGrpSpPr/>
                  <p:nvPr/>
                </p:nvGrpSpPr>
                <p:grpSpPr>
                  <a:xfrm>
                    <a:off x="6080760" y="-2204517"/>
                    <a:ext cx="2745740" cy="4573746"/>
                    <a:chOff x="6080760" y="-2204517"/>
                    <a:chExt cx="2745740" cy="4573746"/>
                  </a:xfrm>
                </p:grpSpPr>
                <p:grpSp>
                  <p:nvGrpSpPr>
                    <p:cNvPr id="12" name="Group 11">
                      <a:extLst>
                        <a:ext uri="{FF2B5EF4-FFF2-40B4-BE49-F238E27FC236}">
                          <a16:creationId xmlns:a16="http://schemas.microsoft.com/office/drawing/2014/main" id="{481992FB-9070-C3B5-48FC-A07915CE09AC}"/>
                        </a:ext>
                      </a:extLst>
                    </p:cNvPr>
                    <p:cNvGrpSpPr/>
                    <p:nvPr/>
                  </p:nvGrpSpPr>
                  <p:grpSpPr>
                    <a:xfrm>
                      <a:off x="6080760" y="535746"/>
                      <a:ext cx="2745740" cy="1833483"/>
                      <a:chOff x="6080760" y="535746"/>
                      <a:chExt cx="2745740" cy="1833483"/>
                    </a:xfrm>
                  </p:grpSpPr>
                  <p:grpSp>
                    <p:nvGrpSpPr>
                      <p:cNvPr id="14" name="Group 13">
                        <a:extLst>
                          <a:ext uri="{FF2B5EF4-FFF2-40B4-BE49-F238E27FC236}">
                            <a16:creationId xmlns:a16="http://schemas.microsoft.com/office/drawing/2014/main" id="{345B5630-A060-0351-9457-07353203690A}"/>
                          </a:ext>
                        </a:extLst>
                      </p:cNvPr>
                      <p:cNvGrpSpPr/>
                      <p:nvPr/>
                    </p:nvGrpSpPr>
                    <p:grpSpPr>
                      <a:xfrm>
                        <a:off x="7912100" y="535746"/>
                        <a:ext cx="914400" cy="1833483"/>
                        <a:chOff x="7912100" y="535746"/>
                        <a:chExt cx="914400" cy="1833483"/>
                      </a:xfrm>
                    </p:grpSpPr>
                    <p:sp>
                      <p:nvSpPr>
                        <p:cNvPr id="16" name="Rectangle 15">
                          <a:extLst>
                            <a:ext uri="{FF2B5EF4-FFF2-40B4-BE49-F238E27FC236}">
                              <a16:creationId xmlns:a16="http://schemas.microsoft.com/office/drawing/2014/main" id="{83118C9B-FA6F-29C2-941D-38C83A6ED948}"/>
                            </a:ext>
                          </a:extLst>
                        </p:cNvPr>
                        <p:cNvSpPr/>
                        <p:nvPr/>
                      </p:nvSpPr>
                      <p:spPr>
                        <a:xfrm>
                          <a:off x="7912100" y="1454829"/>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17" name="Rectangle 16">
                          <a:extLst>
                            <a:ext uri="{FF2B5EF4-FFF2-40B4-BE49-F238E27FC236}">
                              <a16:creationId xmlns:a16="http://schemas.microsoft.com/office/drawing/2014/main" id="{4BF37596-FB36-4240-CDB0-5CC0F1A1267B}"/>
                            </a:ext>
                          </a:extLst>
                        </p:cNvPr>
                        <p:cNvSpPr/>
                        <p:nvPr/>
                      </p:nvSpPr>
                      <p:spPr>
                        <a:xfrm>
                          <a:off x="7912100" y="535746"/>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grpSp>
                  <p:sp>
                    <p:nvSpPr>
                      <p:cNvPr id="15" name="Rectangle 14">
                        <a:extLst>
                          <a:ext uri="{FF2B5EF4-FFF2-40B4-BE49-F238E27FC236}">
                            <a16:creationId xmlns:a16="http://schemas.microsoft.com/office/drawing/2014/main" id="{6F7CB26A-89B6-58FF-37FD-DC60F953B41E}"/>
                          </a:ext>
                        </a:extLst>
                      </p:cNvPr>
                      <p:cNvSpPr/>
                      <p:nvPr/>
                    </p:nvSpPr>
                    <p:spPr>
                      <a:xfrm>
                        <a:off x="6080760" y="535746"/>
                        <a:ext cx="1828800" cy="18288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grpSp>
                <p:sp>
                  <p:nvSpPr>
                    <p:cNvPr id="13" name="Rectangle 12">
                      <a:extLst>
                        <a:ext uri="{FF2B5EF4-FFF2-40B4-BE49-F238E27FC236}">
                          <a16:creationId xmlns:a16="http://schemas.microsoft.com/office/drawing/2014/main" id="{C165046B-256C-0C7A-7C3A-B5ED5C74D10E}"/>
                        </a:ext>
                      </a:extLst>
                    </p:cNvPr>
                    <p:cNvSpPr/>
                    <p:nvPr/>
                  </p:nvSpPr>
                  <p:spPr>
                    <a:xfrm>
                      <a:off x="6080760" y="-2204517"/>
                      <a:ext cx="2743200" cy="27432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grpSp>
              <p:sp>
                <p:nvSpPr>
                  <p:cNvPr id="11" name="Rectangle 10">
                    <a:extLst>
                      <a:ext uri="{FF2B5EF4-FFF2-40B4-BE49-F238E27FC236}">
                        <a16:creationId xmlns:a16="http://schemas.microsoft.com/office/drawing/2014/main" id="{0A68434B-C119-C12D-B98B-CFEB69EC789A}"/>
                      </a:ext>
                    </a:extLst>
                  </p:cNvPr>
                  <p:cNvSpPr/>
                  <p:nvPr/>
                </p:nvSpPr>
                <p:spPr>
                  <a:xfrm>
                    <a:off x="8820150" y="-2216820"/>
                    <a:ext cx="4572000" cy="4572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grpSp>
            <p:sp>
              <p:nvSpPr>
                <p:cNvPr id="9" name="Rectangle 8">
                  <a:extLst>
                    <a:ext uri="{FF2B5EF4-FFF2-40B4-BE49-F238E27FC236}">
                      <a16:creationId xmlns:a16="http://schemas.microsoft.com/office/drawing/2014/main" id="{45750826-16DB-0205-8698-8CCBE6538703}"/>
                    </a:ext>
                  </a:extLst>
                </p:cNvPr>
                <p:cNvSpPr/>
                <p:nvPr/>
              </p:nvSpPr>
              <p:spPr>
                <a:xfrm>
                  <a:off x="6076950" y="2367483"/>
                  <a:ext cx="7315200" cy="73152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grpSp>
          <p:sp>
            <p:nvSpPr>
              <p:cNvPr id="7" name="Rectangle 6">
                <a:extLst>
                  <a:ext uri="{FF2B5EF4-FFF2-40B4-BE49-F238E27FC236}">
                    <a16:creationId xmlns:a16="http://schemas.microsoft.com/office/drawing/2014/main" id="{76052EA4-0254-B9D5-6221-57F881FD5ADF}"/>
                  </a:ext>
                </a:extLst>
              </p:cNvPr>
              <p:cNvSpPr/>
              <p:nvPr/>
            </p:nvSpPr>
            <p:spPr>
              <a:xfrm>
                <a:off x="-5810250" y="-2216820"/>
                <a:ext cx="11887200" cy="118872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grpSp>
        <p:sp>
          <p:nvSpPr>
            <p:cNvPr id="5" name="Rectangle 4">
              <a:extLst>
                <a:ext uri="{FF2B5EF4-FFF2-40B4-BE49-F238E27FC236}">
                  <a16:creationId xmlns:a16="http://schemas.microsoft.com/office/drawing/2014/main" id="{693CC188-882D-3A14-B67B-2903510D94CE}"/>
                </a:ext>
              </a:extLst>
            </p:cNvPr>
            <p:cNvSpPr/>
            <p:nvPr/>
          </p:nvSpPr>
          <p:spPr>
            <a:xfrm>
              <a:off x="-5810250" y="-21419220"/>
              <a:ext cx="19202400" cy="19202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grpSp>
      <p:sp>
        <p:nvSpPr>
          <p:cNvPr id="19" name="Footer Placeholder 18">
            <a:extLst>
              <a:ext uri="{FF2B5EF4-FFF2-40B4-BE49-F238E27FC236}">
                <a16:creationId xmlns:a16="http://schemas.microsoft.com/office/drawing/2014/main" id="{BAE5E132-C46A-16CE-7A40-12189DE7F2A1}"/>
              </a:ext>
            </a:extLst>
          </p:cNvPr>
          <p:cNvSpPr>
            <a:spLocks noGrp="1"/>
          </p:cNvSpPr>
          <p:nvPr>
            <p:ph type="ftr" sz="quarter" idx="11"/>
          </p:nvPr>
        </p:nvSpPr>
        <p:spPr/>
        <p:txBody>
          <a:bodyPr/>
          <a:lstStyle/>
          <a:p>
            <a:endParaRPr lang="en-US"/>
          </a:p>
        </p:txBody>
      </p:sp>
      <p:sp>
        <p:nvSpPr>
          <p:cNvPr id="20" name="Slide Number Placeholder 19">
            <a:extLst>
              <a:ext uri="{FF2B5EF4-FFF2-40B4-BE49-F238E27FC236}">
                <a16:creationId xmlns:a16="http://schemas.microsoft.com/office/drawing/2014/main" id="{F8077144-0974-6FAC-9731-7071447A2A3F}"/>
              </a:ext>
            </a:extLst>
          </p:cNvPr>
          <p:cNvSpPr>
            <a:spLocks noGrp="1"/>
          </p:cNvSpPr>
          <p:nvPr>
            <p:ph type="sldNum" sz="quarter" idx="12"/>
          </p:nvPr>
        </p:nvSpPr>
        <p:spPr/>
        <p:txBody>
          <a:bodyPr/>
          <a:lstStyle/>
          <a:p>
            <a:fld id="{A5AEF524-62EC-C340-82A1-9F47B6C43E55}" type="slidenum">
              <a:rPr lang="en-US" smtClean="0"/>
              <a:t>56</a:t>
            </a:fld>
            <a:endParaRPr lang="en-US"/>
          </a:p>
        </p:txBody>
      </p:sp>
    </p:spTree>
    <p:extLst>
      <p:ext uri="{BB962C8B-B14F-4D97-AF65-F5344CB8AC3E}">
        <p14:creationId xmlns:p14="http://schemas.microsoft.com/office/powerpoint/2010/main" val="126487132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A2DC3FF8-6865-068B-39A7-444DB7E51C8E}"/>
              </a:ext>
            </a:extLst>
          </p:cNvPr>
          <p:cNvGrpSpPr>
            <a:grpSpLocks noChangeAspect="1"/>
          </p:cNvGrpSpPr>
          <p:nvPr/>
        </p:nvGrpSpPr>
        <p:grpSpPr>
          <a:xfrm>
            <a:off x="152400" y="685800"/>
            <a:ext cx="11887200" cy="5486400"/>
            <a:chOff x="114300" y="114300"/>
            <a:chExt cx="11887200" cy="5486400"/>
          </a:xfrm>
        </p:grpSpPr>
        <p:grpSp>
          <p:nvGrpSpPr>
            <p:cNvPr id="4" name="Group 3">
              <a:extLst>
                <a:ext uri="{FF2B5EF4-FFF2-40B4-BE49-F238E27FC236}">
                  <a16:creationId xmlns:a16="http://schemas.microsoft.com/office/drawing/2014/main" id="{8893F45E-E622-CA1C-D840-62043D648961}"/>
                </a:ext>
              </a:extLst>
            </p:cNvPr>
            <p:cNvGrpSpPr/>
            <p:nvPr/>
          </p:nvGrpSpPr>
          <p:grpSpPr>
            <a:xfrm>
              <a:off x="114300" y="114300"/>
              <a:ext cx="11887200" cy="914400"/>
              <a:chOff x="114300" y="114300"/>
              <a:chExt cx="11887200" cy="914400"/>
            </a:xfrm>
          </p:grpSpPr>
          <p:sp>
            <p:nvSpPr>
              <p:cNvPr id="75" name="Rectangle 74">
                <a:extLst>
                  <a:ext uri="{FF2B5EF4-FFF2-40B4-BE49-F238E27FC236}">
                    <a16:creationId xmlns:a16="http://schemas.microsoft.com/office/drawing/2014/main" id="{1C8D75A0-075F-F032-3884-05951CFB27C1}"/>
                  </a:ext>
                </a:extLst>
              </p:cNvPr>
              <p:cNvSpPr/>
              <p:nvPr/>
            </p:nvSpPr>
            <p:spPr>
              <a:xfrm>
                <a:off x="1143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6" name="Rectangle 75">
                <a:extLst>
                  <a:ext uri="{FF2B5EF4-FFF2-40B4-BE49-F238E27FC236}">
                    <a16:creationId xmlns:a16="http://schemas.microsoft.com/office/drawing/2014/main" id="{DD38F4E0-3312-B956-6DDE-55DC43A237C2}"/>
                  </a:ext>
                </a:extLst>
              </p:cNvPr>
              <p:cNvSpPr/>
              <p:nvPr/>
            </p:nvSpPr>
            <p:spPr>
              <a:xfrm>
                <a:off x="10287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7" name="Rectangle 76">
                <a:extLst>
                  <a:ext uri="{FF2B5EF4-FFF2-40B4-BE49-F238E27FC236}">
                    <a16:creationId xmlns:a16="http://schemas.microsoft.com/office/drawing/2014/main" id="{65106E03-0149-D112-45D5-616F27E7FBE7}"/>
                  </a:ext>
                </a:extLst>
              </p:cNvPr>
              <p:cNvSpPr/>
              <p:nvPr/>
            </p:nvSpPr>
            <p:spPr>
              <a:xfrm>
                <a:off x="19431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8" name="Rectangle 77">
                <a:extLst>
                  <a:ext uri="{FF2B5EF4-FFF2-40B4-BE49-F238E27FC236}">
                    <a16:creationId xmlns:a16="http://schemas.microsoft.com/office/drawing/2014/main" id="{D35C78BD-085D-C571-2218-E183ED7D8063}"/>
                  </a:ext>
                </a:extLst>
              </p:cNvPr>
              <p:cNvSpPr/>
              <p:nvPr/>
            </p:nvSpPr>
            <p:spPr>
              <a:xfrm>
                <a:off x="28575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9" name="Rectangle 78">
                <a:extLst>
                  <a:ext uri="{FF2B5EF4-FFF2-40B4-BE49-F238E27FC236}">
                    <a16:creationId xmlns:a16="http://schemas.microsoft.com/office/drawing/2014/main" id="{F7671D59-7F04-E852-DDC3-F7C8EAC64AE6}"/>
                  </a:ext>
                </a:extLst>
              </p:cNvPr>
              <p:cNvSpPr/>
              <p:nvPr/>
            </p:nvSpPr>
            <p:spPr>
              <a:xfrm>
                <a:off x="37719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0" name="Rectangle 79">
                <a:extLst>
                  <a:ext uri="{FF2B5EF4-FFF2-40B4-BE49-F238E27FC236}">
                    <a16:creationId xmlns:a16="http://schemas.microsoft.com/office/drawing/2014/main" id="{C18E02FF-3F14-4D6A-BF7A-2B15BD3FFA38}"/>
                  </a:ext>
                </a:extLst>
              </p:cNvPr>
              <p:cNvSpPr/>
              <p:nvPr/>
            </p:nvSpPr>
            <p:spPr>
              <a:xfrm>
                <a:off x="46863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1" name="Rectangle 80">
                <a:extLst>
                  <a:ext uri="{FF2B5EF4-FFF2-40B4-BE49-F238E27FC236}">
                    <a16:creationId xmlns:a16="http://schemas.microsoft.com/office/drawing/2014/main" id="{85820C76-5D4A-AB76-B25E-494B78029815}"/>
                  </a:ext>
                </a:extLst>
              </p:cNvPr>
              <p:cNvSpPr/>
              <p:nvPr/>
            </p:nvSpPr>
            <p:spPr>
              <a:xfrm>
                <a:off x="56007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2" name="Rectangle 81">
                <a:extLst>
                  <a:ext uri="{FF2B5EF4-FFF2-40B4-BE49-F238E27FC236}">
                    <a16:creationId xmlns:a16="http://schemas.microsoft.com/office/drawing/2014/main" id="{4A7E0807-7CCA-1876-8896-A971149A529A}"/>
                  </a:ext>
                </a:extLst>
              </p:cNvPr>
              <p:cNvSpPr/>
              <p:nvPr/>
            </p:nvSpPr>
            <p:spPr>
              <a:xfrm>
                <a:off x="65151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3" name="Rectangle 82">
                <a:extLst>
                  <a:ext uri="{FF2B5EF4-FFF2-40B4-BE49-F238E27FC236}">
                    <a16:creationId xmlns:a16="http://schemas.microsoft.com/office/drawing/2014/main" id="{7AD9141E-E197-0D7B-CCA2-15D0F36107C1}"/>
                  </a:ext>
                </a:extLst>
              </p:cNvPr>
              <p:cNvSpPr/>
              <p:nvPr/>
            </p:nvSpPr>
            <p:spPr>
              <a:xfrm>
                <a:off x="74295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4" name="Rectangle 83">
                <a:extLst>
                  <a:ext uri="{FF2B5EF4-FFF2-40B4-BE49-F238E27FC236}">
                    <a16:creationId xmlns:a16="http://schemas.microsoft.com/office/drawing/2014/main" id="{584D6D87-9A7A-5364-0DAA-C8D827F2B0B4}"/>
                  </a:ext>
                </a:extLst>
              </p:cNvPr>
              <p:cNvSpPr/>
              <p:nvPr/>
            </p:nvSpPr>
            <p:spPr>
              <a:xfrm>
                <a:off x="83439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5" name="Rectangle 84">
                <a:extLst>
                  <a:ext uri="{FF2B5EF4-FFF2-40B4-BE49-F238E27FC236}">
                    <a16:creationId xmlns:a16="http://schemas.microsoft.com/office/drawing/2014/main" id="{01216664-A1BE-8B17-5128-16E8D0E4AD8F}"/>
                  </a:ext>
                </a:extLst>
              </p:cNvPr>
              <p:cNvSpPr/>
              <p:nvPr/>
            </p:nvSpPr>
            <p:spPr>
              <a:xfrm>
                <a:off x="92583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6" name="Rectangle 85">
                <a:extLst>
                  <a:ext uri="{FF2B5EF4-FFF2-40B4-BE49-F238E27FC236}">
                    <a16:creationId xmlns:a16="http://schemas.microsoft.com/office/drawing/2014/main" id="{440061FA-6FD2-C440-1B04-D5F0F44E9F5B}"/>
                  </a:ext>
                </a:extLst>
              </p:cNvPr>
              <p:cNvSpPr/>
              <p:nvPr/>
            </p:nvSpPr>
            <p:spPr>
              <a:xfrm>
                <a:off x="101727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7" name="Rectangle 86">
                <a:extLst>
                  <a:ext uri="{FF2B5EF4-FFF2-40B4-BE49-F238E27FC236}">
                    <a16:creationId xmlns:a16="http://schemas.microsoft.com/office/drawing/2014/main" id="{FC64D4D7-D5E2-602F-BD0D-8BDB0DF94E37}"/>
                  </a:ext>
                </a:extLst>
              </p:cNvPr>
              <p:cNvSpPr/>
              <p:nvPr/>
            </p:nvSpPr>
            <p:spPr>
              <a:xfrm>
                <a:off x="110871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5" name="Group 4">
              <a:extLst>
                <a:ext uri="{FF2B5EF4-FFF2-40B4-BE49-F238E27FC236}">
                  <a16:creationId xmlns:a16="http://schemas.microsoft.com/office/drawing/2014/main" id="{A8E34428-5545-468F-5296-F2216A393A26}"/>
                </a:ext>
              </a:extLst>
            </p:cNvPr>
            <p:cNvGrpSpPr/>
            <p:nvPr/>
          </p:nvGrpSpPr>
          <p:grpSpPr>
            <a:xfrm>
              <a:off x="114300" y="1028700"/>
              <a:ext cx="11887200" cy="914400"/>
              <a:chOff x="114300" y="114300"/>
              <a:chExt cx="11887200" cy="914400"/>
            </a:xfrm>
          </p:grpSpPr>
          <p:sp>
            <p:nvSpPr>
              <p:cNvPr id="62" name="Rectangle 61">
                <a:extLst>
                  <a:ext uri="{FF2B5EF4-FFF2-40B4-BE49-F238E27FC236}">
                    <a16:creationId xmlns:a16="http://schemas.microsoft.com/office/drawing/2014/main" id="{1C893FB9-47EA-1B88-8320-61E704120886}"/>
                  </a:ext>
                </a:extLst>
              </p:cNvPr>
              <p:cNvSpPr/>
              <p:nvPr/>
            </p:nvSpPr>
            <p:spPr>
              <a:xfrm>
                <a:off x="1143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3" name="Rectangle 62">
                <a:extLst>
                  <a:ext uri="{FF2B5EF4-FFF2-40B4-BE49-F238E27FC236}">
                    <a16:creationId xmlns:a16="http://schemas.microsoft.com/office/drawing/2014/main" id="{826641EC-60C1-D47A-0D6F-EC7002B1B041}"/>
                  </a:ext>
                </a:extLst>
              </p:cNvPr>
              <p:cNvSpPr/>
              <p:nvPr/>
            </p:nvSpPr>
            <p:spPr>
              <a:xfrm>
                <a:off x="10287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4" name="Rectangle 63">
                <a:extLst>
                  <a:ext uri="{FF2B5EF4-FFF2-40B4-BE49-F238E27FC236}">
                    <a16:creationId xmlns:a16="http://schemas.microsoft.com/office/drawing/2014/main" id="{9753E3E5-0DE3-D61C-BC62-8636B05DE475}"/>
                  </a:ext>
                </a:extLst>
              </p:cNvPr>
              <p:cNvSpPr/>
              <p:nvPr/>
            </p:nvSpPr>
            <p:spPr>
              <a:xfrm>
                <a:off x="19431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5" name="Rectangle 64">
                <a:extLst>
                  <a:ext uri="{FF2B5EF4-FFF2-40B4-BE49-F238E27FC236}">
                    <a16:creationId xmlns:a16="http://schemas.microsoft.com/office/drawing/2014/main" id="{4B28C078-557B-AF25-47B3-DC7D8852AE2A}"/>
                  </a:ext>
                </a:extLst>
              </p:cNvPr>
              <p:cNvSpPr/>
              <p:nvPr/>
            </p:nvSpPr>
            <p:spPr>
              <a:xfrm>
                <a:off x="28575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6" name="Rectangle 65">
                <a:extLst>
                  <a:ext uri="{FF2B5EF4-FFF2-40B4-BE49-F238E27FC236}">
                    <a16:creationId xmlns:a16="http://schemas.microsoft.com/office/drawing/2014/main" id="{54630F20-971E-A96F-7F71-47DE509A9B2B}"/>
                  </a:ext>
                </a:extLst>
              </p:cNvPr>
              <p:cNvSpPr/>
              <p:nvPr/>
            </p:nvSpPr>
            <p:spPr>
              <a:xfrm>
                <a:off x="37719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7" name="Rectangle 66">
                <a:extLst>
                  <a:ext uri="{FF2B5EF4-FFF2-40B4-BE49-F238E27FC236}">
                    <a16:creationId xmlns:a16="http://schemas.microsoft.com/office/drawing/2014/main" id="{8BC56F47-E806-5DB8-81D9-4FED515EBCC3}"/>
                  </a:ext>
                </a:extLst>
              </p:cNvPr>
              <p:cNvSpPr/>
              <p:nvPr/>
            </p:nvSpPr>
            <p:spPr>
              <a:xfrm>
                <a:off x="46863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8" name="Rectangle 67">
                <a:extLst>
                  <a:ext uri="{FF2B5EF4-FFF2-40B4-BE49-F238E27FC236}">
                    <a16:creationId xmlns:a16="http://schemas.microsoft.com/office/drawing/2014/main" id="{1BC39C11-D52B-164D-0334-6417F3116732}"/>
                  </a:ext>
                </a:extLst>
              </p:cNvPr>
              <p:cNvSpPr/>
              <p:nvPr/>
            </p:nvSpPr>
            <p:spPr>
              <a:xfrm>
                <a:off x="56007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9" name="Rectangle 68">
                <a:extLst>
                  <a:ext uri="{FF2B5EF4-FFF2-40B4-BE49-F238E27FC236}">
                    <a16:creationId xmlns:a16="http://schemas.microsoft.com/office/drawing/2014/main" id="{1A230B27-5BAD-1B8C-A8E0-B8617F27E10E}"/>
                  </a:ext>
                </a:extLst>
              </p:cNvPr>
              <p:cNvSpPr/>
              <p:nvPr/>
            </p:nvSpPr>
            <p:spPr>
              <a:xfrm>
                <a:off x="65151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0" name="Rectangle 69">
                <a:extLst>
                  <a:ext uri="{FF2B5EF4-FFF2-40B4-BE49-F238E27FC236}">
                    <a16:creationId xmlns:a16="http://schemas.microsoft.com/office/drawing/2014/main" id="{047B924A-8392-D5A2-98A7-DB06B8B2C37C}"/>
                  </a:ext>
                </a:extLst>
              </p:cNvPr>
              <p:cNvSpPr/>
              <p:nvPr/>
            </p:nvSpPr>
            <p:spPr>
              <a:xfrm>
                <a:off x="74295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1" name="Rectangle 70">
                <a:extLst>
                  <a:ext uri="{FF2B5EF4-FFF2-40B4-BE49-F238E27FC236}">
                    <a16:creationId xmlns:a16="http://schemas.microsoft.com/office/drawing/2014/main" id="{5F6EFD72-5A3F-F43F-6AFB-392D68BDB216}"/>
                  </a:ext>
                </a:extLst>
              </p:cNvPr>
              <p:cNvSpPr/>
              <p:nvPr/>
            </p:nvSpPr>
            <p:spPr>
              <a:xfrm>
                <a:off x="83439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2" name="Rectangle 71">
                <a:extLst>
                  <a:ext uri="{FF2B5EF4-FFF2-40B4-BE49-F238E27FC236}">
                    <a16:creationId xmlns:a16="http://schemas.microsoft.com/office/drawing/2014/main" id="{1441D90D-4407-CA25-8D3C-751F2007F5D3}"/>
                  </a:ext>
                </a:extLst>
              </p:cNvPr>
              <p:cNvSpPr/>
              <p:nvPr/>
            </p:nvSpPr>
            <p:spPr>
              <a:xfrm>
                <a:off x="92583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3" name="Rectangle 72">
                <a:extLst>
                  <a:ext uri="{FF2B5EF4-FFF2-40B4-BE49-F238E27FC236}">
                    <a16:creationId xmlns:a16="http://schemas.microsoft.com/office/drawing/2014/main" id="{A9118D2C-8313-3A43-955C-CEF9477D0327}"/>
                  </a:ext>
                </a:extLst>
              </p:cNvPr>
              <p:cNvSpPr/>
              <p:nvPr/>
            </p:nvSpPr>
            <p:spPr>
              <a:xfrm>
                <a:off x="101727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4" name="Rectangle 73">
                <a:extLst>
                  <a:ext uri="{FF2B5EF4-FFF2-40B4-BE49-F238E27FC236}">
                    <a16:creationId xmlns:a16="http://schemas.microsoft.com/office/drawing/2014/main" id="{08FEA0CC-AEDB-E52E-99FC-C3ACB25E9E24}"/>
                  </a:ext>
                </a:extLst>
              </p:cNvPr>
              <p:cNvSpPr/>
              <p:nvPr/>
            </p:nvSpPr>
            <p:spPr>
              <a:xfrm>
                <a:off x="110871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6" name="Group 5">
              <a:extLst>
                <a:ext uri="{FF2B5EF4-FFF2-40B4-BE49-F238E27FC236}">
                  <a16:creationId xmlns:a16="http://schemas.microsoft.com/office/drawing/2014/main" id="{9B31151F-A748-8D93-2A06-839330ACCE25}"/>
                </a:ext>
              </a:extLst>
            </p:cNvPr>
            <p:cNvGrpSpPr/>
            <p:nvPr/>
          </p:nvGrpSpPr>
          <p:grpSpPr>
            <a:xfrm>
              <a:off x="114300" y="1943100"/>
              <a:ext cx="11887200" cy="914400"/>
              <a:chOff x="114300" y="114300"/>
              <a:chExt cx="11887200" cy="914400"/>
            </a:xfrm>
          </p:grpSpPr>
          <p:sp>
            <p:nvSpPr>
              <p:cNvPr id="49" name="Rectangle 48">
                <a:extLst>
                  <a:ext uri="{FF2B5EF4-FFF2-40B4-BE49-F238E27FC236}">
                    <a16:creationId xmlns:a16="http://schemas.microsoft.com/office/drawing/2014/main" id="{9504F5AE-74BA-3668-8262-27E9C5464664}"/>
                  </a:ext>
                </a:extLst>
              </p:cNvPr>
              <p:cNvSpPr/>
              <p:nvPr/>
            </p:nvSpPr>
            <p:spPr>
              <a:xfrm>
                <a:off x="1143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0" name="Rectangle 49">
                <a:extLst>
                  <a:ext uri="{FF2B5EF4-FFF2-40B4-BE49-F238E27FC236}">
                    <a16:creationId xmlns:a16="http://schemas.microsoft.com/office/drawing/2014/main" id="{7D7D71AF-D068-F9C2-B7C7-C5FBE6B5DF51}"/>
                  </a:ext>
                </a:extLst>
              </p:cNvPr>
              <p:cNvSpPr/>
              <p:nvPr/>
            </p:nvSpPr>
            <p:spPr>
              <a:xfrm>
                <a:off x="10287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1" name="Rectangle 50">
                <a:extLst>
                  <a:ext uri="{FF2B5EF4-FFF2-40B4-BE49-F238E27FC236}">
                    <a16:creationId xmlns:a16="http://schemas.microsoft.com/office/drawing/2014/main" id="{A96A605D-3922-2333-A773-701600882616}"/>
                  </a:ext>
                </a:extLst>
              </p:cNvPr>
              <p:cNvSpPr/>
              <p:nvPr/>
            </p:nvSpPr>
            <p:spPr>
              <a:xfrm>
                <a:off x="19431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2" name="Rectangle 51">
                <a:extLst>
                  <a:ext uri="{FF2B5EF4-FFF2-40B4-BE49-F238E27FC236}">
                    <a16:creationId xmlns:a16="http://schemas.microsoft.com/office/drawing/2014/main" id="{7292397A-7FAC-F2D5-C55B-18939D63F540}"/>
                  </a:ext>
                </a:extLst>
              </p:cNvPr>
              <p:cNvSpPr/>
              <p:nvPr/>
            </p:nvSpPr>
            <p:spPr>
              <a:xfrm>
                <a:off x="28575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3" name="Rectangle 52">
                <a:extLst>
                  <a:ext uri="{FF2B5EF4-FFF2-40B4-BE49-F238E27FC236}">
                    <a16:creationId xmlns:a16="http://schemas.microsoft.com/office/drawing/2014/main" id="{98967F80-018E-6299-C693-546BC11A86D9}"/>
                  </a:ext>
                </a:extLst>
              </p:cNvPr>
              <p:cNvSpPr/>
              <p:nvPr/>
            </p:nvSpPr>
            <p:spPr>
              <a:xfrm>
                <a:off x="37719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4" name="Rectangle 53">
                <a:extLst>
                  <a:ext uri="{FF2B5EF4-FFF2-40B4-BE49-F238E27FC236}">
                    <a16:creationId xmlns:a16="http://schemas.microsoft.com/office/drawing/2014/main" id="{94C83365-6C56-8402-1E09-EEDAE921A56D}"/>
                  </a:ext>
                </a:extLst>
              </p:cNvPr>
              <p:cNvSpPr/>
              <p:nvPr/>
            </p:nvSpPr>
            <p:spPr>
              <a:xfrm>
                <a:off x="46863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5" name="Rectangle 54">
                <a:extLst>
                  <a:ext uri="{FF2B5EF4-FFF2-40B4-BE49-F238E27FC236}">
                    <a16:creationId xmlns:a16="http://schemas.microsoft.com/office/drawing/2014/main" id="{EDE83FF2-E9D7-423E-C3D3-C5134D731143}"/>
                  </a:ext>
                </a:extLst>
              </p:cNvPr>
              <p:cNvSpPr/>
              <p:nvPr/>
            </p:nvSpPr>
            <p:spPr>
              <a:xfrm>
                <a:off x="56007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6" name="Rectangle 55">
                <a:extLst>
                  <a:ext uri="{FF2B5EF4-FFF2-40B4-BE49-F238E27FC236}">
                    <a16:creationId xmlns:a16="http://schemas.microsoft.com/office/drawing/2014/main" id="{161963EF-5305-61C1-831E-4C735A7E363F}"/>
                  </a:ext>
                </a:extLst>
              </p:cNvPr>
              <p:cNvSpPr/>
              <p:nvPr/>
            </p:nvSpPr>
            <p:spPr>
              <a:xfrm>
                <a:off x="65151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7" name="Rectangle 56">
                <a:extLst>
                  <a:ext uri="{FF2B5EF4-FFF2-40B4-BE49-F238E27FC236}">
                    <a16:creationId xmlns:a16="http://schemas.microsoft.com/office/drawing/2014/main" id="{4CA9BDF5-07FD-F2D3-3DB3-89DF1C614A48}"/>
                  </a:ext>
                </a:extLst>
              </p:cNvPr>
              <p:cNvSpPr/>
              <p:nvPr/>
            </p:nvSpPr>
            <p:spPr>
              <a:xfrm>
                <a:off x="74295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8" name="Rectangle 57">
                <a:extLst>
                  <a:ext uri="{FF2B5EF4-FFF2-40B4-BE49-F238E27FC236}">
                    <a16:creationId xmlns:a16="http://schemas.microsoft.com/office/drawing/2014/main" id="{6B1A1BE6-7D7A-682B-DC23-9E599D0EFA7D}"/>
                  </a:ext>
                </a:extLst>
              </p:cNvPr>
              <p:cNvSpPr/>
              <p:nvPr/>
            </p:nvSpPr>
            <p:spPr>
              <a:xfrm>
                <a:off x="83439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9" name="Rectangle 58">
                <a:extLst>
                  <a:ext uri="{FF2B5EF4-FFF2-40B4-BE49-F238E27FC236}">
                    <a16:creationId xmlns:a16="http://schemas.microsoft.com/office/drawing/2014/main" id="{FAA10500-60B0-8A83-0484-218180D36D2D}"/>
                  </a:ext>
                </a:extLst>
              </p:cNvPr>
              <p:cNvSpPr/>
              <p:nvPr/>
            </p:nvSpPr>
            <p:spPr>
              <a:xfrm>
                <a:off x="92583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0" name="Rectangle 59">
                <a:extLst>
                  <a:ext uri="{FF2B5EF4-FFF2-40B4-BE49-F238E27FC236}">
                    <a16:creationId xmlns:a16="http://schemas.microsoft.com/office/drawing/2014/main" id="{87A7196C-3095-F893-A5D9-8395316204FC}"/>
                  </a:ext>
                </a:extLst>
              </p:cNvPr>
              <p:cNvSpPr/>
              <p:nvPr/>
            </p:nvSpPr>
            <p:spPr>
              <a:xfrm>
                <a:off x="101727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1" name="Rectangle 60">
                <a:extLst>
                  <a:ext uri="{FF2B5EF4-FFF2-40B4-BE49-F238E27FC236}">
                    <a16:creationId xmlns:a16="http://schemas.microsoft.com/office/drawing/2014/main" id="{30354CC9-8EF2-CFB4-854D-0472B89876EA}"/>
                  </a:ext>
                </a:extLst>
              </p:cNvPr>
              <p:cNvSpPr/>
              <p:nvPr/>
            </p:nvSpPr>
            <p:spPr>
              <a:xfrm>
                <a:off x="110871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7" name="Group 6">
              <a:extLst>
                <a:ext uri="{FF2B5EF4-FFF2-40B4-BE49-F238E27FC236}">
                  <a16:creationId xmlns:a16="http://schemas.microsoft.com/office/drawing/2014/main" id="{36AD5FCE-C31C-2F06-0A78-FA41560BCF2E}"/>
                </a:ext>
              </a:extLst>
            </p:cNvPr>
            <p:cNvGrpSpPr/>
            <p:nvPr/>
          </p:nvGrpSpPr>
          <p:grpSpPr>
            <a:xfrm>
              <a:off x="114300" y="2857500"/>
              <a:ext cx="11887200" cy="914400"/>
              <a:chOff x="114300" y="114300"/>
              <a:chExt cx="11887200" cy="914400"/>
            </a:xfrm>
          </p:grpSpPr>
          <p:sp>
            <p:nvSpPr>
              <p:cNvPr id="36" name="Rectangle 35">
                <a:extLst>
                  <a:ext uri="{FF2B5EF4-FFF2-40B4-BE49-F238E27FC236}">
                    <a16:creationId xmlns:a16="http://schemas.microsoft.com/office/drawing/2014/main" id="{5E8871FF-90C7-BEA1-EDEB-1D1921123E5D}"/>
                  </a:ext>
                </a:extLst>
              </p:cNvPr>
              <p:cNvSpPr/>
              <p:nvPr/>
            </p:nvSpPr>
            <p:spPr>
              <a:xfrm>
                <a:off x="1143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36">
                <a:extLst>
                  <a:ext uri="{FF2B5EF4-FFF2-40B4-BE49-F238E27FC236}">
                    <a16:creationId xmlns:a16="http://schemas.microsoft.com/office/drawing/2014/main" id="{7776885D-3F8D-3399-CEBF-DA90EA93AD7B}"/>
                  </a:ext>
                </a:extLst>
              </p:cNvPr>
              <p:cNvSpPr/>
              <p:nvPr/>
            </p:nvSpPr>
            <p:spPr>
              <a:xfrm>
                <a:off x="10287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37">
                <a:extLst>
                  <a:ext uri="{FF2B5EF4-FFF2-40B4-BE49-F238E27FC236}">
                    <a16:creationId xmlns:a16="http://schemas.microsoft.com/office/drawing/2014/main" id="{4413B74C-E27C-1A6C-1317-6E486F4D310D}"/>
                  </a:ext>
                </a:extLst>
              </p:cNvPr>
              <p:cNvSpPr/>
              <p:nvPr/>
            </p:nvSpPr>
            <p:spPr>
              <a:xfrm>
                <a:off x="19431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a:extLst>
                  <a:ext uri="{FF2B5EF4-FFF2-40B4-BE49-F238E27FC236}">
                    <a16:creationId xmlns:a16="http://schemas.microsoft.com/office/drawing/2014/main" id="{D1D3652B-6FF9-31AD-098D-FEB35B2E4CBA}"/>
                  </a:ext>
                </a:extLst>
              </p:cNvPr>
              <p:cNvSpPr/>
              <p:nvPr/>
            </p:nvSpPr>
            <p:spPr>
              <a:xfrm>
                <a:off x="28575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0" name="Rectangle 39">
                <a:extLst>
                  <a:ext uri="{FF2B5EF4-FFF2-40B4-BE49-F238E27FC236}">
                    <a16:creationId xmlns:a16="http://schemas.microsoft.com/office/drawing/2014/main" id="{51037454-6790-4767-CB05-2E9F7B019548}"/>
                  </a:ext>
                </a:extLst>
              </p:cNvPr>
              <p:cNvSpPr/>
              <p:nvPr/>
            </p:nvSpPr>
            <p:spPr>
              <a:xfrm>
                <a:off x="37719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1" name="Rectangle 40">
                <a:extLst>
                  <a:ext uri="{FF2B5EF4-FFF2-40B4-BE49-F238E27FC236}">
                    <a16:creationId xmlns:a16="http://schemas.microsoft.com/office/drawing/2014/main" id="{75438458-69CF-3BAB-9671-98EC0B4BBE1A}"/>
                  </a:ext>
                </a:extLst>
              </p:cNvPr>
              <p:cNvSpPr/>
              <p:nvPr/>
            </p:nvSpPr>
            <p:spPr>
              <a:xfrm>
                <a:off x="46863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2" name="Rectangle 41">
                <a:extLst>
                  <a:ext uri="{FF2B5EF4-FFF2-40B4-BE49-F238E27FC236}">
                    <a16:creationId xmlns:a16="http://schemas.microsoft.com/office/drawing/2014/main" id="{2B66C9A1-1A23-FBE9-6828-459A52F12CC0}"/>
                  </a:ext>
                </a:extLst>
              </p:cNvPr>
              <p:cNvSpPr/>
              <p:nvPr/>
            </p:nvSpPr>
            <p:spPr>
              <a:xfrm>
                <a:off x="56007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3" name="Rectangle 42">
                <a:extLst>
                  <a:ext uri="{FF2B5EF4-FFF2-40B4-BE49-F238E27FC236}">
                    <a16:creationId xmlns:a16="http://schemas.microsoft.com/office/drawing/2014/main" id="{7CBBC3DE-B341-AA59-49B3-E28C77C10EB6}"/>
                  </a:ext>
                </a:extLst>
              </p:cNvPr>
              <p:cNvSpPr/>
              <p:nvPr/>
            </p:nvSpPr>
            <p:spPr>
              <a:xfrm>
                <a:off x="65151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4" name="Rectangle 43">
                <a:extLst>
                  <a:ext uri="{FF2B5EF4-FFF2-40B4-BE49-F238E27FC236}">
                    <a16:creationId xmlns:a16="http://schemas.microsoft.com/office/drawing/2014/main" id="{4BDE68A7-B3CD-0974-65A9-502A6993960A}"/>
                  </a:ext>
                </a:extLst>
              </p:cNvPr>
              <p:cNvSpPr/>
              <p:nvPr/>
            </p:nvSpPr>
            <p:spPr>
              <a:xfrm>
                <a:off x="74295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5" name="Rectangle 44">
                <a:extLst>
                  <a:ext uri="{FF2B5EF4-FFF2-40B4-BE49-F238E27FC236}">
                    <a16:creationId xmlns:a16="http://schemas.microsoft.com/office/drawing/2014/main" id="{26A24990-5B26-40EE-5BE2-70C1CE5E1F89}"/>
                  </a:ext>
                </a:extLst>
              </p:cNvPr>
              <p:cNvSpPr/>
              <p:nvPr/>
            </p:nvSpPr>
            <p:spPr>
              <a:xfrm>
                <a:off x="83439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6" name="Rectangle 45">
                <a:extLst>
                  <a:ext uri="{FF2B5EF4-FFF2-40B4-BE49-F238E27FC236}">
                    <a16:creationId xmlns:a16="http://schemas.microsoft.com/office/drawing/2014/main" id="{11A7573E-877F-1E3E-AA75-3F98F7E95019}"/>
                  </a:ext>
                </a:extLst>
              </p:cNvPr>
              <p:cNvSpPr/>
              <p:nvPr/>
            </p:nvSpPr>
            <p:spPr>
              <a:xfrm>
                <a:off x="92583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7" name="Rectangle 46">
                <a:extLst>
                  <a:ext uri="{FF2B5EF4-FFF2-40B4-BE49-F238E27FC236}">
                    <a16:creationId xmlns:a16="http://schemas.microsoft.com/office/drawing/2014/main" id="{84A76F8D-D9BB-9DA9-C585-82DEDC861080}"/>
                  </a:ext>
                </a:extLst>
              </p:cNvPr>
              <p:cNvSpPr/>
              <p:nvPr/>
            </p:nvSpPr>
            <p:spPr>
              <a:xfrm>
                <a:off x="101727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8" name="Rectangle 47">
                <a:extLst>
                  <a:ext uri="{FF2B5EF4-FFF2-40B4-BE49-F238E27FC236}">
                    <a16:creationId xmlns:a16="http://schemas.microsoft.com/office/drawing/2014/main" id="{D884621F-9C6B-8FA6-2D9B-76B750903AF4}"/>
                  </a:ext>
                </a:extLst>
              </p:cNvPr>
              <p:cNvSpPr/>
              <p:nvPr/>
            </p:nvSpPr>
            <p:spPr>
              <a:xfrm>
                <a:off x="110871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8" name="Group 7">
              <a:extLst>
                <a:ext uri="{FF2B5EF4-FFF2-40B4-BE49-F238E27FC236}">
                  <a16:creationId xmlns:a16="http://schemas.microsoft.com/office/drawing/2014/main" id="{168DC39C-CEDF-AD39-5221-EB236215B017}"/>
                </a:ext>
              </a:extLst>
            </p:cNvPr>
            <p:cNvGrpSpPr/>
            <p:nvPr/>
          </p:nvGrpSpPr>
          <p:grpSpPr>
            <a:xfrm>
              <a:off x="114300" y="3771900"/>
              <a:ext cx="11887200" cy="914400"/>
              <a:chOff x="114300" y="114300"/>
              <a:chExt cx="11887200" cy="914400"/>
            </a:xfrm>
          </p:grpSpPr>
          <p:sp>
            <p:nvSpPr>
              <p:cNvPr id="23" name="Rectangle 22">
                <a:extLst>
                  <a:ext uri="{FF2B5EF4-FFF2-40B4-BE49-F238E27FC236}">
                    <a16:creationId xmlns:a16="http://schemas.microsoft.com/office/drawing/2014/main" id="{46E67037-7953-D503-A325-B1EBF7303D53}"/>
                  </a:ext>
                </a:extLst>
              </p:cNvPr>
              <p:cNvSpPr/>
              <p:nvPr/>
            </p:nvSpPr>
            <p:spPr>
              <a:xfrm>
                <a:off x="1143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4" name="Rectangle 23">
                <a:extLst>
                  <a:ext uri="{FF2B5EF4-FFF2-40B4-BE49-F238E27FC236}">
                    <a16:creationId xmlns:a16="http://schemas.microsoft.com/office/drawing/2014/main" id="{C9DFBA73-8248-0990-5F1B-BA627D9269FE}"/>
                  </a:ext>
                </a:extLst>
              </p:cNvPr>
              <p:cNvSpPr/>
              <p:nvPr/>
            </p:nvSpPr>
            <p:spPr>
              <a:xfrm>
                <a:off x="10287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Rectangle 24">
                <a:extLst>
                  <a:ext uri="{FF2B5EF4-FFF2-40B4-BE49-F238E27FC236}">
                    <a16:creationId xmlns:a16="http://schemas.microsoft.com/office/drawing/2014/main" id="{B5E121A8-6EEE-6381-B649-FF5ADFFE54A6}"/>
                  </a:ext>
                </a:extLst>
              </p:cNvPr>
              <p:cNvSpPr/>
              <p:nvPr/>
            </p:nvSpPr>
            <p:spPr>
              <a:xfrm>
                <a:off x="19431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25">
                <a:extLst>
                  <a:ext uri="{FF2B5EF4-FFF2-40B4-BE49-F238E27FC236}">
                    <a16:creationId xmlns:a16="http://schemas.microsoft.com/office/drawing/2014/main" id="{83644161-DF1E-A6DA-E573-63E965F4495E}"/>
                  </a:ext>
                </a:extLst>
              </p:cNvPr>
              <p:cNvSpPr/>
              <p:nvPr/>
            </p:nvSpPr>
            <p:spPr>
              <a:xfrm>
                <a:off x="28575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a:extLst>
                  <a:ext uri="{FF2B5EF4-FFF2-40B4-BE49-F238E27FC236}">
                    <a16:creationId xmlns:a16="http://schemas.microsoft.com/office/drawing/2014/main" id="{5D8DB018-831A-584C-3C80-808C9E1A1A3E}"/>
                  </a:ext>
                </a:extLst>
              </p:cNvPr>
              <p:cNvSpPr/>
              <p:nvPr/>
            </p:nvSpPr>
            <p:spPr>
              <a:xfrm>
                <a:off x="37719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a:extLst>
                  <a:ext uri="{FF2B5EF4-FFF2-40B4-BE49-F238E27FC236}">
                    <a16:creationId xmlns:a16="http://schemas.microsoft.com/office/drawing/2014/main" id="{7729FA40-F85B-2EA6-55AE-D244135983A8}"/>
                  </a:ext>
                </a:extLst>
              </p:cNvPr>
              <p:cNvSpPr/>
              <p:nvPr/>
            </p:nvSpPr>
            <p:spPr>
              <a:xfrm>
                <a:off x="46863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28">
                <a:extLst>
                  <a:ext uri="{FF2B5EF4-FFF2-40B4-BE49-F238E27FC236}">
                    <a16:creationId xmlns:a16="http://schemas.microsoft.com/office/drawing/2014/main" id="{63AF0C92-2707-B3E0-0410-E9A7CE546BD0}"/>
                  </a:ext>
                </a:extLst>
              </p:cNvPr>
              <p:cNvSpPr/>
              <p:nvPr/>
            </p:nvSpPr>
            <p:spPr>
              <a:xfrm>
                <a:off x="56007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Rectangle 29">
                <a:extLst>
                  <a:ext uri="{FF2B5EF4-FFF2-40B4-BE49-F238E27FC236}">
                    <a16:creationId xmlns:a16="http://schemas.microsoft.com/office/drawing/2014/main" id="{30DF7FA8-5162-09A1-8A1F-4305DFB812B6}"/>
                  </a:ext>
                </a:extLst>
              </p:cNvPr>
              <p:cNvSpPr/>
              <p:nvPr/>
            </p:nvSpPr>
            <p:spPr>
              <a:xfrm>
                <a:off x="65151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Rectangle 30">
                <a:extLst>
                  <a:ext uri="{FF2B5EF4-FFF2-40B4-BE49-F238E27FC236}">
                    <a16:creationId xmlns:a16="http://schemas.microsoft.com/office/drawing/2014/main" id="{DBCF1B8D-3457-F9A1-90FA-FB431CD3DB07}"/>
                  </a:ext>
                </a:extLst>
              </p:cNvPr>
              <p:cNvSpPr/>
              <p:nvPr/>
            </p:nvSpPr>
            <p:spPr>
              <a:xfrm>
                <a:off x="74295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31">
                <a:extLst>
                  <a:ext uri="{FF2B5EF4-FFF2-40B4-BE49-F238E27FC236}">
                    <a16:creationId xmlns:a16="http://schemas.microsoft.com/office/drawing/2014/main" id="{8DF6BBD0-5777-CB71-7F91-97EEA1BE3191}"/>
                  </a:ext>
                </a:extLst>
              </p:cNvPr>
              <p:cNvSpPr/>
              <p:nvPr/>
            </p:nvSpPr>
            <p:spPr>
              <a:xfrm>
                <a:off x="83439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Rectangle 32">
                <a:extLst>
                  <a:ext uri="{FF2B5EF4-FFF2-40B4-BE49-F238E27FC236}">
                    <a16:creationId xmlns:a16="http://schemas.microsoft.com/office/drawing/2014/main" id="{AE249AA9-AB24-6C33-BC8B-558A36E64662}"/>
                  </a:ext>
                </a:extLst>
              </p:cNvPr>
              <p:cNvSpPr/>
              <p:nvPr/>
            </p:nvSpPr>
            <p:spPr>
              <a:xfrm>
                <a:off x="92583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Rectangle 33">
                <a:extLst>
                  <a:ext uri="{FF2B5EF4-FFF2-40B4-BE49-F238E27FC236}">
                    <a16:creationId xmlns:a16="http://schemas.microsoft.com/office/drawing/2014/main" id="{0F783F5F-1756-DC7A-8F90-EFA60C905391}"/>
                  </a:ext>
                </a:extLst>
              </p:cNvPr>
              <p:cNvSpPr/>
              <p:nvPr/>
            </p:nvSpPr>
            <p:spPr>
              <a:xfrm>
                <a:off x="101727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Rectangle 34">
                <a:extLst>
                  <a:ext uri="{FF2B5EF4-FFF2-40B4-BE49-F238E27FC236}">
                    <a16:creationId xmlns:a16="http://schemas.microsoft.com/office/drawing/2014/main" id="{4500EA37-5735-D44C-2FDC-FCC7B8311A4C}"/>
                  </a:ext>
                </a:extLst>
              </p:cNvPr>
              <p:cNvSpPr/>
              <p:nvPr/>
            </p:nvSpPr>
            <p:spPr>
              <a:xfrm>
                <a:off x="110871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9" name="Group 8">
              <a:extLst>
                <a:ext uri="{FF2B5EF4-FFF2-40B4-BE49-F238E27FC236}">
                  <a16:creationId xmlns:a16="http://schemas.microsoft.com/office/drawing/2014/main" id="{F87DB7A2-B2C1-5C3C-8B48-AC20B1FEDF3B}"/>
                </a:ext>
              </a:extLst>
            </p:cNvPr>
            <p:cNvGrpSpPr/>
            <p:nvPr/>
          </p:nvGrpSpPr>
          <p:grpSpPr>
            <a:xfrm>
              <a:off x="114300" y="4686300"/>
              <a:ext cx="11887200" cy="914400"/>
              <a:chOff x="114300" y="114300"/>
              <a:chExt cx="11887200" cy="914400"/>
            </a:xfrm>
          </p:grpSpPr>
          <p:sp>
            <p:nvSpPr>
              <p:cNvPr id="10" name="Rectangle 9">
                <a:extLst>
                  <a:ext uri="{FF2B5EF4-FFF2-40B4-BE49-F238E27FC236}">
                    <a16:creationId xmlns:a16="http://schemas.microsoft.com/office/drawing/2014/main" id="{5B948BCF-5AEA-B774-2DC8-2AB7AD072971}"/>
                  </a:ext>
                </a:extLst>
              </p:cNvPr>
              <p:cNvSpPr/>
              <p:nvPr/>
            </p:nvSpPr>
            <p:spPr>
              <a:xfrm>
                <a:off x="1143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 name="Rectangle 10">
                <a:extLst>
                  <a:ext uri="{FF2B5EF4-FFF2-40B4-BE49-F238E27FC236}">
                    <a16:creationId xmlns:a16="http://schemas.microsoft.com/office/drawing/2014/main" id="{0294C55B-FBFF-7F56-16DD-2B3D7CB43845}"/>
                  </a:ext>
                </a:extLst>
              </p:cNvPr>
              <p:cNvSpPr/>
              <p:nvPr/>
            </p:nvSpPr>
            <p:spPr>
              <a:xfrm>
                <a:off x="10287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 name="Rectangle 11">
                <a:extLst>
                  <a:ext uri="{FF2B5EF4-FFF2-40B4-BE49-F238E27FC236}">
                    <a16:creationId xmlns:a16="http://schemas.microsoft.com/office/drawing/2014/main" id="{E1BA3B52-A0F3-807A-0371-D3EE3424AC60}"/>
                  </a:ext>
                </a:extLst>
              </p:cNvPr>
              <p:cNvSpPr/>
              <p:nvPr/>
            </p:nvSpPr>
            <p:spPr>
              <a:xfrm>
                <a:off x="19431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 name="Rectangle 12">
                <a:extLst>
                  <a:ext uri="{FF2B5EF4-FFF2-40B4-BE49-F238E27FC236}">
                    <a16:creationId xmlns:a16="http://schemas.microsoft.com/office/drawing/2014/main" id="{BA3D8D11-AE7C-5F22-ABC5-110E3AA5D8EF}"/>
                  </a:ext>
                </a:extLst>
              </p:cNvPr>
              <p:cNvSpPr/>
              <p:nvPr/>
            </p:nvSpPr>
            <p:spPr>
              <a:xfrm>
                <a:off x="28575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 name="Rectangle 13">
                <a:extLst>
                  <a:ext uri="{FF2B5EF4-FFF2-40B4-BE49-F238E27FC236}">
                    <a16:creationId xmlns:a16="http://schemas.microsoft.com/office/drawing/2014/main" id="{D031C45E-D481-54F8-6190-1363A833A831}"/>
                  </a:ext>
                </a:extLst>
              </p:cNvPr>
              <p:cNvSpPr/>
              <p:nvPr/>
            </p:nvSpPr>
            <p:spPr>
              <a:xfrm>
                <a:off x="37719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 name="Rectangle 14">
                <a:extLst>
                  <a:ext uri="{FF2B5EF4-FFF2-40B4-BE49-F238E27FC236}">
                    <a16:creationId xmlns:a16="http://schemas.microsoft.com/office/drawing/2014/main" id="{ED78572A-5205-ACB1-D412-2CB4E2ADD821}"/>
                  </a:ext>
                </a:extLst>
              </p:cNvPr>
              <p:cNvSpPr/>
              <p:nvPr/>
            </p:nvSpPr>
            <p:spPr>
              <a:xfrm>
                <a:off x="46863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 name="Rectangle 15">
                <a:extLst>
                  <a:ext uri="{FF2B5EF4-FFF2-40B4-BE49-F238E27FC236}">
                    <a16:creationId xmlns:a16="http://schemas.microsoft.com/office/drawing/2014/main" id="{59BE521F-2B26-552C-1FD9-482D869F77DF}"/>
                  </a:ext>
                </a:extLst>
              </p:cNvPr>
              <p:cNvSpPr/>
              <p:nvPr/>
            </p:nvSpPr>
            <p:spPr>
              <a:xfrm>
                <a:off x="56007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 name="Rectangle 16">
                <a:extLst>
                  <a:ext uri="{FF2B5EF4-FFF2-40B4-BE49-F238E27FC236}">
                    <a16:creationId xmlns:a16="http://schemas.microsoft.com/office/drawing/2014/main" id="{8E107527-85A3-184D-978E-7647CE71806A}"/>
                  </a:ext>
                </a:extLst>
              </p:cNvPr>
              <p:cNvSpPr/>
              <p:nvPr/>
            </p:nvSpPr>
            <p:spPr>
              <a:xfrm>
                <a:off x="65151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8" name="Rectangle 17">
                <a:extLst>
                  <a:ext uri="{FF2B5EF4-FFF2-40B4-BE49-F238E27FC236}">
                    <a16:creationId xmlns:a16="http://schemas.microsoft.com/office/drawing/2014/main" id="{A63C88B0-1E1E-2BC0-2879-9D6F6C1BE4C4}"/>
                  </a:ext>
                </a:extLst>
              </p:cNvPr>
              <p:cNvSpPr/>
              <p:nvPr/>
            </p:nvSpPr>
            <p:spPr>
              <a:xfrm>
                <a:off x="74295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9" name="Rectangle 18">
                <a:extLst>
                  <a:ext uri="{FF2B5EF4-FFF2-40B4-BE49-F238E27FC236}">
                    <a16:creationId xmlns:a16="http://schemas.microsoft.com/office/drawing/2014/main" id="{02EFFA9B-6225-EF62-BC8A-4E34F0DCCE17}"/>
                  </a:ext>
                </a:extLst>
              </p:cNvPr>
              <p:cNvSpPr/>
              <p:nvPr/>
            </p:nvSpPr>
            <p:spPr>
              <a:xfrm>
                <a:off x="83439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 name="Rectangle 19">
                <a:extLst>
                  <a:ext uri="{FF2B5EF4-FFF2-40B4-BE49-F238E27FC236}">
                    <a16:creationId xmlns:a16="http://schemas.microsoft.com/office/drawing/2014/main" id="{ECC53F46-D7DB-B997-7D23-EC0F959518AD}"/>
                  </a:ext>
                </a:extLst>
              </p:cNvPr>
              <p:cNvSpPr/>
              <p:nvPr/>
            </p:nvSpPr>
            <p:spPr>
              <a:xfrm>
                <a:off x="92583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1" name="Rectangle 20">
                <a:extLst>
                  <a:ext uri="{FF2B5EF4-FFF2-40B4-BE49-F238E27FC236}">
                    <a16:creationId xmlns:a16="http://schemas.microsoft.com/office/drawing/2014/main" id="{C8D8485D-AC62-8DFA-0E1E-BC9E6E4B1E5E}"/>
                  </a:ext>
                </a:extLst>
              </p:cNvPr>
              <p:cNvSpPr/>
              <p:nvPr/>
            </p:nvSpPr>
            <p:spPr>
              <a:xfrm>
                <a:off x="101727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2" name="Rectangle 21">
                <a:extLst>
                  <a:ext uri="{FF2B5EF4-FFF2-40B4-BE49-F238E27FC236}">
                    <a16:creationId xmlns:a16="http://schemas.microsoft.com/office/drawing/2014/main" id="{10EE2FBC-A9B8-3E4B-8ECF-A56C5ABEF59B}"/>
                  </a:ext>
                </a:extLst>
              </p:cNvPr>
              <p:cNvSpPr/>
              <p:nvPr/>
            </p:nvSpPr>
            <p:spPr>
              <a:xfrm>
                <a:off x="110871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sp>
        <p:nvSpPr>
          <p:cNvPr id="89" name="Footer Placeholder 88">
            <a:extLst>
              <a:ext uri="{FF2B5EF4-FFF2-40B4-BE49-F238E27FC236}">
                <a16:creationId xmlns:a16="http://schemas.microsoft.com/office/drawing/2014/main" id="{67309F8E-C18A-CE4A-9A0C-15C1A56F5348}"/>
              </a:ext>
            </a:extLst>
          </p:cNvPr>
          <p:cNvSpPr>
            <a:spLocks noGrp="1"/>
          </p:cNvSpPr>
          <p:nvPr>
            <p:ph type="ftr" sz="quarter" idx="11"/>
          </p:nvPr>
        </p:nvSpPr>
        <p:spPr/>
        <p:txBody>
          <a:bodyPr/>
          <a:lstStyle/>
          <a:p>
            <a:endParaRPr lang="en-US"/>
          </a:p>
        </p:txBody>
      </p:sp>
      <p:sp>
        <p:nvSpPr>
          <p:cNvPr id="90" name="Slide Number Placeholder 89">
            <a:extLst>
              <a:ext uri="{FF2B5EF4-FFF2-40B4-BE49-F238E27FC236}">
                <a16:creationId xmlns:a16="http://schemas.microsoft.com/office/drawing/2014/main" id="{DB432D6D-77B9-5E2B-3D96-82397CC7F8BE}"/>
              </a:ext>
            </a:extLst>
          </p:cNvPr>
          <p:cNvSpPr>
            <a:spLocks noGrp="1"/>
          </p:cNvSpPr>
          <p:nvPr>
            <p:ph type="sldNum" sz="quarter" idx="12"/>
          </p:nvPr>
        </p:nvSpPr>
        <p:spPr/>
        <p:txBody>
          <a:bodyPr/>
          <a:lstStyle/>
          <a:p>
            <a:fld id="{A5AEF524-62EC-C340-82A1-9F47B6C43E55}" type="slidenum">
              <a:rPr lang="en-US" smtClean="0"/>
              <a:t>57</a:t>
            </a:fld>
            <a:endParaRPr lang="en-US"/>
          </a:p>
        </p:txBody>
      </p:sp>
    </p:spTree>
    <p:extLst>
      <p:ext uri="{BB962C8B-B14F-4D97-AF65-F5344CB8AC3E}">
        <p14:creationId xmlns:p14="http://schemas.microsoft.com/office/powerpoint/2010/main" val="161226716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60A4948C-9399-2E4B-0D76-7FA5B624DB72}"/>
              </a:ext>
            </a:extLst>
          </p:cNvPr>
          <p:cNvGrpSpPr>
            <a:grpSpLocks noChangeAspect="1"/>
          </p:cNvGrpSpPr>
          <p:nvPr/>
        </p:nvGrpSpPr>
        <p:grpSpPr>
          <a:xfrm>
            <a:off x="-503697" y="-261092"/>
            <a:ext cx="13199392" cy="7380185"/>
            <a:chOff x="-503697" y="-793932"/>
            <a:chExt cx="13199392" cy="7380185"/>
          </a:xfrm>
        </p:grpSpPr>
        <p:sp>
          <p:nvSpPr>
            <p:cNvPr id="4" name="Rectangle 3">
              <a:extLst>
                <a:ext uri="{FF2B5EF4-FFF2-40B4-BE49-F238E27FC236}">
                  <a16:creationId xmlns:a16="http://schemas.microsoft.com/office/drawing/2014/main" id="{F3226BF1-0173-4899-FD71-911EB53CA56B}"/>
                </a:ext>
              </a:extLst>
            </p:cNvPr>
            <p:cNvSpPr/>
            <p:nvPr/>
          </p:nvSpPr>
          <p:spPr>
            <a:xfrm rot="2700000">
              <a:off x="10488137" y="-793932"/>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 name="Rectangle 4">
              <a:extLst>
                <a:ext uri="{FF2B5EF4-FFF2-40B4-BE49-F238E27FC236}">
                  <a16:creationId xmlns:a16="http://schemas.microsoft.com/office/drawing/2014/main" id="{83AA8287-72E8-D044-6383-5D80CD4503CD}"/>
                </a:ext>
              </a:extLst>
            </p:cNvPr>
            <p:cNvSpPr/>
            <p:nvPr/>
          </p:nvSpPr>
          <p:spPr>
            <a:xfrm rot="2700000">
              <a:off x="11134716" y="-14735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 name="Rectangle 5">
              <a:extLst>
                <a:ext uri="{FF2B5EF4-FFF2-40B4-BE49-F238E27FC236}">
                  <a16:creationId xmlns:a16="http://schemas.microsoft.com/office/drawing/2014/main" id="{BFB66907-25C3-5104-3CEA-EBB61B32D57B}"/>
                </a:ext>
              </a:extLst>
            </p:cNvPr>
            <p:cNvSpPr/>
            <p:nvPr/>
          </p:nvSpPr>
          <p:spPr>
            <a:xfrm rot="2700000">
              <a:off x="11781294" y="499225"/>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 name="Rectangle 6">
              <a:extLst>
                <a:ext uri="{FF2B5EF4-FFF2-40B4-BE49-F238E27FC236}">
                  <a16:creationId xmlns:a16="http://schemas.microsoft.com/office/drawing/2014/main" id="{6DC94876-A84E-0E8D-71EC-BE1CF9905C05}"/>
                </a:ext>
              </a:extLst>
            </p:cNvPr>
            <p:cNvSpPr/>
            <p:nvPr/>
          </p:nvSpPr>
          <p:spPr>
            <a:xfrm rot="2700000">
              <a:off x="9194980" y="-793931"/>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 name="Rectangle 7">
              <a:extLst>
                <a:ext uri="{FF2B5EF4-FFF2-40B4-BE49-F238E27FC236}">
                  <a16:creationId xmlns:a16="http://schemas.microsoft.com/office/drawing/2014/main" id="{494BC2B3-D2B2-72EA-0B5E-787F3551B568}"/>
                </a:ext>
              </a:extLst>
            </p:cNvPr>
            <p:cNvSpPr/>
            <p:nvPr/>
          </p:nvSpPr>
          <p:spPr>
            <a:xfrm rot="2700000">
              <a:off x="9841558" y="-14735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 name="Rectangle 8">
              <a:extLst>
                <a:ext uri="{FF2B5EF4-FFF2-40B4-BE49-F238E27FC236}">
                  <a16:creationId xmlns:a16="http://schemas.microsoft.com/office/drawing/2014/main" id="{68258AAC-70B0-43CC-A3F9-A7A9488BFCFD}"/>
                </a:ext>
              </a:extLst>
            </p:cNvPr>
            <p:cNvSpPr/>
            <p:nvPr/>
          </p:nvSpPr>
          <p:spPr>
            <a:xfrm rot="2700000">
              <a:off x="10488137" y="499226"/>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 name="Rectangle 9">
              <a:extLst>
                <a:ext uri="{FF2B5EF4-FFF2-40B4-BE49-F238E27FC236}">
                  <a16:creationId xmlns:a16="http://schemas.microsoft.com/office/drawing/2014/main" id="{ACBB7428-C7D6-A29B-55DE-41A9BBB58490}"/>
                </a:ext>
              </a:extLst>
            </p:cNvPr>
            <p:cNvSpPr/>
            <p:nvPr/>
          </p:nvSpPr>
          <p:spPr>
            <a:xfrm rot="2700000">
              <a:off x="11134715" y="1145804"/>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 name="Rectangle 10">
              <a:extLst>
                <a:ext uri="{FF2B5EF4-FFF2-40B4-BE49-F238E27FC236}">
                  <a16:creationId xmlns:a16="http://schemas.microsoft.com/office/drawing/2014/main" id="{0B42098F-84CE-08BA-1BB2-DACBC8E18E5A}"/>
                </a:ext>
              </a:extLst>
            </p:cNvPr>
            <p:cNvSpPr/>
            <p:nvPr/>
          </p:nvSpPr>
          <p:spPr>
            <a:xfrm rot="2700000">
              <a:off x="11781294" y="179238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 name="Rectangle 11">
              <a:extLst>
                <a:ext uri="{FF2B5EF4-FFF2-40B4-BE49-F238E27FC236}">
                  <a16:creationId xmlns:a16="http://schemas.microsoft.com/office/drawing/2014/main" id="{250EEB36-137B-6C1C-7D91-9F8730888F7D}"/>
                </a:ext>
              </a:extLst>
            </p:cNvPr>
            <p:cNvSpPr/>
            <p:nvPr/>
          </p:nvSpPr>
          <p:spPr>
            <a:xfrm rot="2700000">
              <a:off x="7901824" y="-793931"/>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 name="Rectangle 12">
              <a:extLst>
                <a:ext uri="{FF2B5EF4-FFF2-40B4-BE49-F238E27FC236}">
                  <a16:creationId xmlns:a16="http://schemas.microsoft.com/office/drawing/2014/main" id="{86600A30-C649-331A-AE6F-002A1B0CCECE}"/>
                </a:ext>
              </a:extLst>
            </p:cNvPr>
            <p:cNvSpPr/>
            <p:nvPr/>
          </p:nvSpPr>
          <p:spPr>
            <a:xfrm rot="2700000">
              <a:off x="8548402" y="-14735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 name="Rectangle 13">
              <a:extLst>
                <a:ext uri="{FF2B5EF4-FFF2-40B4-BE49-F238E27FC236}">
                  <a16:creationId xmlns:a16="http://schemas.microsoft.com/office/drawing/2014/main" id="{2F600EA9-0DBC-9778-E683-52769880DCAD}"/>
                </a:ext>
              </a:extLst>
            </p:cNvPr>
            <p:cNvSpPr/>
            <p:nvPr/>
          </p:nvSpPr>
          <p:spPr>
            <a:xfrm rot="2700000">
              <a:off x="9194980" y="499225"/>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 name="Rectangle 14">
              <a:extLst>
                <a:ext uri="{FF2B5EF4-FFF2-40B4-BE49-F238E27FC236}">
                  <a16:creationId xmlns:a16="http://schemas.microsoft.com/office/drawing/2014/main" id="{76C9802C-088C-2FA7-955A-79714B1DE2F6}"/>
                </a:ext>
              </a:extLst>
            </p:cNvPr>
            <p:cNvSpPr/>
            <p:nvPr/>
          </p:nvSpPr>
          <p:spPr>
            <a:xfrm rot="2700000">
              <a:off x="9841559" y="1145804"/>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 name="Rectangle 15">
              <a:extLst>
                <a:ext uri="{FF2B5EF4-FFF2-40B4-BE49-F238E27FC236}">
                  <a16:creationId xmlns:a16="http://schemas.microsoft.com/office/drawing/2014/main" id="{3EA96890-26F9-7869-423C-7FDE143C7A09}"/>
                </a:ext>
              </a:extLst>
            </p:cNvPr>
            <p:cNvSpPr/>
            <p:nvPr/>
          </p:nvSpPr>
          <p:spPr>
            <a:xfrm rot="2700000">
              <a:off x="10488137" y="1792382"/>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 name="Rectangle 16">
              <a:extLst>
                <a:ext uri="{FF2B5EF4-FFF2-40B4-BE49-F238E27FC236}">
                  <a16:creationId xmlns:a16="http://schemas.microsoft.com/office/drawing/2014/main" id="{4B112BBD-0CF2-3759-DBF3-F77A813E780A}"/>
                </a:ext>
              </a:extLst>
            </p:cNvPr>
            <p:cNvSpPr/>
            <p:nvPr/>
          </p:nvSpPr>
          <p:spPr>
            <a:xfrm rot="2700000">
              <a:off x="11134716" y="2438961"/>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8" name="Rectangle 17">
              <a:extLst>
                <a:ext uri="{FF2B5EF4-FFF2-40B4-BE49-F238E27FC236}">
                  <a16:creationId xmlns:a16="http://schemas.microsoft.com/office/drawing/2014/main" id="{7C29C4A4-2DA3-F8C3-B17F-192690D616F7}"/>
                </a:ext>
              </a:extLst>
            </p:cNvPr>
            <p:cNvSpPr/>
            <p:nvPr/>
          </p:nvSpPr>
          <p:spPr>
            <a:xfrm rot="2700000">
              <a:off x="11781294" y="3085539"/>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9" name="Rectangle 18">
              <a:extLst>
                <a:ext uri="{FF2B5EF4-FFF2-40B4-BE49-F238E27FC236}">
                  <a16:creationId xmlns:a16="http://schemas.microsoft.com/office/drawing/2014/main" id="{F860545E-6978-8481-5DCA-D879F28BE88C}"/>
                </a:ext>
              </a:extLst>
            </p:cNvPr>
            <p:cNvSpPr/>
            <p:nvPr/>
          </p:nvSpPr>
          <p:spPr>
            <a:xfrm rot="2700000">
              <a:off x="6608667" y="-793932"/>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 name="Rectangle 19">
              <a:extLst>
                <a:ext uri="{FF2B5EF4-FFF2-40B4-BE49-F238E27FC236}">
                  <a16:creationId xmlns:a16="http://schemas.microsoft.com/office/drawing/2014/main" id="{BEF1DD1E-D167-D3BD-2EAA-09AA4FFA484C}"/>
                </a:ext>
              </a:extLst>
            </p:cNvPr>
            <p:cNvSpPr/>
            <p:nvPr/>
          </p:nvSpPr>
          <p:spPr>
            <a:xfrm rot="2700000">
              <a:off x="7255246" y="-14735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1" name="Rectangle 20">
              <a:extLst>
                <a:ext uri="{FF2B5EF4-FFF2-40B4-BE49-F238E27FC236}">
                  <a16:creationId xmlns:a16="http://schemas.microsoft.com/office/drawing/2014/main" id="{71FCFEAE-7B49-F4C1-15AC-C1FE91D5F76D}"/>
                </a:ext>
              </a:extLst>
            </p:cNvPr>
            <p:cNvSpPr/>
            <p:nvPr/>
          </p:nvSpPr>
          <p:spPr>
            <a:xfrm rot="2700000">
              <a:off x="7901824" y="499225"/>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2" name="Rectangle 21">
              <a:extLst>
                <a:ext uri="{FF2B5EF4-FFF2-40B4-BE49-F238E27FC236}">
                  <a16:creationId xmlns:a16="http://schemas.microsoft.com/office/drawing/2014/main" id="{B301F451-522B-E41E-A547-C21DAB0EA1D1}"/>
                </a:ext>
              </a:extLst>
            </p:cNvPr>
            <p:cNvSpPr/>
            <p:nvPr/>
          </p:nvSpPr>
          <p:spPr>
            <a:xfrm rot="2700000">
              <a:off x="8548402" y="114580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3" name="Rectangle 22">
              <a:extLst>
                <a:ext uri="{FF2B5EF4-FFF2-40B4-BE49-F238E27FC236}">
                  <a16:creationId xmlns:a16="http://schemas.microsoft.com/office/drawing/2014/main" id="{43B164CF-2260-8312-F642-B26A97EF45C0}"/>
                </a:ext>
              </a:extLst>
            </p:cNvPr>
            <p:cNvSpPr/>
            <p:nvPr/>
          </p:nvSpPr>
          <p:spPr>
            <a:xfrm rot="2700000">
              <a:off x="9194981" y="1792382"/>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4" name="Rectangle 23">
              <a:extLst>
                <a:ext uri="{FF2B5EF4-FFF2-40B4-BE49-F238E27FC236}">
                  <a16:creationId xmlns:a16="http://schemas.microsoft.com/office/drawing/2014/main" id="{F26F715A-56F9-7D2B-07F1-D56B4053F4C1}"/>
                </a:ext>
              </a:extLst>
            </p:cNvPr>
            <p:cNvSpPr/>
            <p:nvPr/>
          </p:nvSpPr>
          <p:spPr>
            <a:xfrm rot="2700000">
              <a:off x="9841559" y="243896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Rectangle 24">
              <a:extLst>
                <a:ext uri="{FF2B5EF4-FFF2-40B4-BE49-F238E27FC236}">
                  <a16:creationId xmlns:a16="http://schemas.microsoft.com/office/drawing/2014/main" id="{46E65D6F-643D-CD3A-6D17-2E7C6F6B5FB3}"/>
                </a:ext>
              </a:extLst>
            </p:cNvPr>
            <p:cNvSpPr/>
            <p:nvPr/>
          </p:nvSpPr>
          <p:spPr>
            <a:xfrm rot="2700000">
              <a:off x="10488138" y="3085539"/>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25">
              <a:extLst>
                <a:ext uri="{FF2B5EF4-FFF2-40B4-BE49-F238E27FC236}">
                  <a16:creationId xmlns:a16="http://schemas.microsoft.com/office/drawing/2014/main" id="{7A46332B-1173-D88E-0644-26CC9F246D11}"/>
                </a:ext>
              </a:extLst>
            </p:cNvPr>
            <p:cNvSpPr/>
            <p:nvPr/>
          </p:nvSpPr>
          <p:spPr>
            <a:xfrm rot="2700000">
              <a:off x="11134716" y="3732117"/>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a:extLst>
                <a:ext uri="{FF2B5EF4-FFF2-40B4-BE49-F238E27FC236}">
                  <a16:creationId xmlns:a16="http://schemas.microsoft.com/office/drawing/2014/main" id="{2236E51C-814B-0BED-21C1-A12EA22BE3FE}"/>
                </a:ext>
              </a:extLst>
            </p:cNvPr>
            <p:cNvSpPr/>
            <p:nvPr/>
          </p:nvSpPr>
          <p:spPr>
            <a:xfrm rot="2700000">
              <a:off x="11781295" y="4378696"/>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a:extLst>
                <a:ext uri="{FF2B5EF4-FFF2-40B4-BE49-F238E27FC236}">
                  <a16:creationId xmlns:a16="http://schemas.microsoft.com/office/drawing/2014/main" id="{91AFC2F2-1C15-EC7C-D214-AD29400DCE8F}"/>
                </a:ext>
              </a:extLst>
            </p:cNvPr>
            <p:cNvSpPr/>
            <p:nvPr/>
          </p:nvSpPr>
          <p:spPr>
            <a:xfrm rot="2700000">
              <a:off x="5315510" y="-793931"/>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28">
              <a:extLst>
                <a:ext uri="{FF2B5EF4-FFF2-40B4-BE49-F238E27FC236}">
                  <a16:creationId xmlns:a16="http://schemas.microsoft.com/office/drawing/2014/main" id="{23BC8C35-E620-245C-20CD-8E462B2D43A6}"/>
                </a:ext>
              </a:extLst>
            </p:cNvPr>
            <p:cNvSpPr/>
            <p:nvPr/>
          </p:nvSpPr>
          <p:spPr>
            <a:xfrm rot="2700000">
              <a:off x="5962088" y="-14735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Rectangle 29">
              <a:extLst>
                <a:ext uri="{FF2B5EF4-FFF2-40B4-BE49-F238E27FC236}">
                  <a16:creationId xmlns:a16="http://schemas.microsoft.com/office/drawing/2014/main" id="{5F78B9FF-6E3B-FC5B-E966-DD5040A72816}"/>
                </a:ext>
              </a:extLst>
            </p:cNvPr>
            <p:cNvSpPr/>
            <p:nvPr/>
          </p:nvSpPr>
          <p:spPr>
            <a:xfrm rot="2700000">
              <a:off x="6608667" y="499226"/>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Rectangle 30">
              <a:extLst>
                <a:ext uri="{FF2B5EF4-FFF2-40B4-BE49-F238E27FC236}">
                  <a16:creationId xmlns:a16="http://schemas.microsoft.com/office/drawing/2014/main" id="{3C697949-8266-0B45-D21C-463414DFA3DA}"/>
                </a:ext>
              </a:extLst>
            </p:cNvPr>
            <p:cNvSpPr/>
            <p:nvPr/>
          </p:nvSpPr>
          <p:spPr>
            <a:xfrm rot="2700000">
              <a:off x="7255245" y="1145804"/>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31">
              <a:extLst>
                <a:ext uri="{FF2B5EF4-FFF2-40B4-BE49-F238E27FC236}">
                  <a16:creationId xmlns:a16="http://schemas.microsoft.com/office/drawing/2014/main" id="{2305EB4C-826F-B790-B107-5DB8375CB3A0}"/>
                </a:ext>
              </a:extLst>
            </p:cNvPr>
            <p:cNvSpPr/>
            <p:nvPr/>
          </p:nvSpPr>
          <p:spPr>
            <a:xfrm rot="2700000">
              <a:off x="7901823" y="1792382"/>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Rectangle 32">
              <a:extLst>
                <a:ext uri="{FF2B5EF4-FFF2-40B4-BE49-F238E27FC236}">
                  <a16:creationId xmlns:a16="http://schemas.microsoft.com/office/drawing/2014/main" id="{19CF31DA-425B-43BC-2A69-E153C8CEE1D7}"/>
                </a:ext>
              </a:extLst>
            </p:cNvPr>
            <p:cNvSpPr/>
            <p:nvPr/>
          </p:nvSpPr>
          <p:spPr>
            <a:xfrm rot="2700000">
              <a:off x="8548402" y="2438961"/>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Rectangle 33">
              <a:extLst>
                <a:ext uri="{FF2B5EF4-FFF2-40B4-BE49-F238E27FC236}">
                  <a16:creationId xmlns:a16="http://schemas.microsoft.com/office/drawing/2014/main" id="{6664C707-BB5F-35CE-130C-18B95D126DFE}"/>
                </a:ext>
              </a:extLst>
            </p:cNvPr>
            <p:cNvSpPr/>
            <p:nvPr/>
          </p:nvSpPr>
          <p:spPr>
            <a:xfrm rot="2700000">
              <a:off x="9194980" y="3085539"/>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Rectangle 34">
              <a:extLst>
                <a:ext uri="{FF2B5EF4-FFF2-40B4-BE49-F238E27FC236}">
                  <a16:creationId xmlns:a16="http://schemas.microsoft.com/office/drawing/2014/main" id="{5CCE4C1A-48E9-E53D-6766-575338EC7FB0}"/>
                </a:ext>
              </a:extLst>
            </p:cNvPr>
            <p:cNvSpPr/>
            <p:nvPr/>
          </p:nvSpPr>
          <p:spPr>
            <a:xfrm rot="2700000">
              <a:off x="9841559" y="3732118"/>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 name="Rectangle 35">
              <a:extLst>
                <a:ext uri="{FF2B5EF4-FFF2-40B4-BE49-F238E27FC236}">
                  <a16:creationId xmlns:a16="http://schemas.microsoft.com/office/drawing/2014/main" id="{2DA7F035-8B33-4A60-5543-3D5C79CE8743}"/>
                </a:ext>
              </a:extLst>
            </p:cNvPr>
            <p:cNvSpPr/>
            <p:nvPr/>
          </p:nvSpPr>
          <p:spPr>
            <a:xfrm rot="2700000">
              <a:off x="10488137" y="4378696"/>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36">
              <a:extLst>
                <a:ext uri="{FF2B5EF4-FFF2-40B4-BE49-F238E27FC236}">
                  <a16:creationId xmlns:a16="http://schemas.microsoft.com/office/drawing/2014/main" id="{5C8C77B0-50DE-212C-1D05-56392E148B71}"/>
                </a:ext>
              </a:extLst>
            </p:cNvPr>
            <p:cNvSpPr/>
            <p:nvPr/>
          </p:nvSpPr>
          <p:spPr>
            <a:xfrm rot="2700000">
              <a:off x="11134716" y="5025275"/>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37">
              <a:extLst>
                <a:ext uri="{FF2B5EF4-FFF2-40B4-BE49-F238E27FC236}">
                  <a16:creationId xmlns:a16="http://schemas.microsoft.com/office/drawing/2014/main" id="{3A50996B-2CC7-A9C4-AA7E-49274C77E523}"/>
                </a:ext>
              </a:extLst>
            </p:cNvPr>
            <p:cNvSpPr/>
            <p:nvPr/>
          </p:nvSpPr>
          <p:spPr>
            <a:xfrm rot="2700000">
              <a:off x="4022353" y="-793932"/>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a:extLst>
                <a:ext uri="{FF2B5EF4-FFF2-40B4-BE49-F238E27FC236}">
                  <a16:creationId xmlns:a16="http://schemas.microsoft.com/office/drawing/2014/main" id="{80225C04-CA55-21FC-C1C2-0BD3270A05CC}"/>
                </a:ext>
              </a:extLst>
            </p:cNvPr>
            <p:cNvSpPr/>
            <p:nvPr/>
          </p:nvSpPr>
          <p:spPr>
            <a:xfrm rot="2700000">
              <a:off x="4668932" y="-14735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0" name="Rectangle 39">
              <a:extLst>
                <a:ext uri="{FF2B5EF4-FFF2-40B4-BE49-F238E27FC236}">
                  <a16:creationId xmlns:a16="http://schemas.microsoft.com/office/drawing/2014/main" id="{EB3587BA-1C7F-E12C-B1C2-AD846F7F7637}"/>
                </a:ext>
              </a:extLst>
            </p:cNvPr>
            <p:cNvSpPr/>
            <p:nvPr/>
          </p:nvSpPr>
          <p:spPr>
            <a:xfrm rot="2700000">
              <a:off x="5315510" y="499225"/>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1" name="Rectangle 40">
              <a:extLst>
                <a:ext uri="{FF2B5EF4-FFF2-40B4-BE49-F238E27FC236}">
                  <a16:creationId xmlns:a16="http://schemas.microsoft.com/office/drawing/2014/main" id="{7335CEB4-4AD1-6579-2991-F2B4EE8CDCC6}"/>
                </a:ext>
              </a:extLst>
            </p:cNvPr>
            <p:cNvSpPr/>
            <p:nvPr/>
          </p:nvSpPr>
          <p:spPr>
            <a:xfrm rot="2700000">
              <a:off x="5962089" y="1145804"/>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2" name="Rectangle 41">
              <a:extLst>
                <a:ext uri="{FF2B5EF4-FFF2-40B4-BE49-F238E27FC236}">
                  <a16:creationId xmlns:a16="http://schemas.microsoft.com/office/drawing/2014/main" id="{0FDE6FE3-BFD7-AABC-EC09-1CFA9D2DA1C7}"/>
                </a:ext>
              </a:extLst>
            </p:cNvPr>
            <p:cNvSpPr/>
            <p:nvPr/>
          </p:nvSpPr>
          <p:spPr>
            <a:xfrm rot="2700000">
              <a:off x="6608667" y="1792382"/>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3" name="Rectangle 42">
              <a:extLst>
                <a:ext uri="{FF2B5EF4-FFF2-40B4-BE49-F238E27FC236}">
                  <a16:creationId xmlns:a16="http://schemas.microsoft.com/office/drawing/2014/main" id="{3586E19E-4D7A-3FE6-9CDB-7EDD26C5ABC4}"/>
                </a:ext>
              </a:extLst>
            </p:cNvPr>
            <p:cNvSpPr/>
            <p:nvPr/>
          </p:nvSpPr>
          <p:spPr>
            <a:xfrm rot="2700000">
              <a:off x="7255245" y="243896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4" name="Rectangle 43">
              <a:extLst>
                <a:ext uri="{FF2B5EF4-FFF2-40B4-BE49-F238E27FC236}">
                  <a16:creationId xmlns:a16="http://schemas.microsoft.com/office/drawing/2014/main" id="{C58A8572-6245-53AD-DB4C-3B0B942A6B8C}"/>
                </a:ext>
              </a:extLst>
            </p:cNvPr>
            <p:cNvSpPr/>
            <p:nvPr/>
          </p:nvSpPr>
          <p:spPr>
            <a:xfrm rot="2700000">
              <a:off x="7901824" y="3085539"/>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5" name="Rectangle 44">
              <a:extLst>
                <a:ext uri="{FF2B5EF4-FFF2-40B4-BE49-F238E27FC236}">
                  <a16:creationId xmlns:a16="http://schemas.microsoft.com/office/drawing/2014/main" id="{D59CF7BA-81FB-BD1E-4A56-D6E3B2E24113}"/>
                </a:ext>
              </a:extLst>
            </p:cNvPr>
            <p:cNvSpPr/>
            <p:nvPr/>
          </p:nvSpPr>
          <p:spPr>
            <a:xfrm rot="2700000">
              <a:off x="8548402" y="3732117"/>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6" name="Rectangle 45">
              <a:extLst>
                <a:ext uri="{FF2B5EF4-FFF2-40B4-BE49-F238E27FC236}">
                  <a16:creationId xmlns:a16="http://schemas.microsoft.com/office/drawing/2014/main" id="{316EB0B8-6093-D0A7-A9CA-B2078A822CCF}"/>
                </a:ext>
              </a:extLst>
            </p:cNvPr>
            <p:cNvSpPr/>
            <p:nvPr/>
          </p:nvSpPr>
          <p:spPr>
            <a:xfrm rot="2700000">
              <a:off x="9194981" y="4378696"/>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7" name="Rectangle 46">
              <a:extLst>
                <a:ext uri="{FF2B5EF4-FFF2-40B4-BE49-F238E27FC236}">
                  <a16:creationId xmlns:a16="http://schemas.microsoft.com/office/drawing/2014/main" id="{ECA8F99D-694A-B4F2-2757-C2AD9C80C78F}"/>
                </a:ext>
              </a:extLst>
            </p:cNvPr>
            <p:cNvSpPr/>
            <p:nvPr/>
          </p:nvSpPr>
          <p:spPr>
            <a:xfrm rot="2700000">
              <a:off x="9841559" y="5025274"/>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8" name="Rectangle 47">
              <a:extLst>
                <a:ext uri="{FF2B5EF4-FFF2-40B4-BE49-F238E27FC236}">
                  <a16:creationId xmlns:a16="http://schemas.microsoft.com/office/drawing/2014/main" id="{C88436C1-106D-A991-590C-2C6BC1C9CE0B}"/>
                </a:ext>
              </a:extLst>
            </p:cNvPr>
            <p:cNvSpPr/>
            <p:nvPr/>
          </p:nvSpPr>
          <p:spPr>
            <a:xfrm rot="2700000">
              <a:off x="10488138" y="567185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9" name="Rectangle 48">
              <a:extLst>
                <a:ext uri="{FF2B5EF4-FFF2-40B4-BE49-F238E27FC236}">
                  <a16:creationId xmlns:a16="http://schemas.microsoft.com/office/drawing/2014/main" id="{65374808-5F1B-C9F3-19E9-3594EF3CFEB8}"/>
                </a:ext>
              </a:extLst>
            </p:cNvPr>
            <p:cNvSpPr/>
            <p:nvPr/>
          </p:nvSpPr>
          <p:spPr>
            <a:xfrm rot="2700000">
              <a:off x="2729196" y="-793931"/>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0" name="Rectangle 49">
              <a:extLst>
                <a:ext uri="{FF2B5EF4-FFF2-40B4-BE49-F238E27FC236}">
                  <a16:creationId xmlns:a16="http://schemas.microsoft.com/office/drawing/2014/main" id="{9276A60D-02E9-11CB-CB0C-32B57BFD48C6}"/>
                </a:ext>
              </a:extLst>
            </p:cNvPr>
            <p:cNvSpPr/>
            <p:nvPr/>
          </p:nvSpPr>
          <p:spPr>
            <a:xfrm rot="2700000">
              <a:off x="3375774" y="-14735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1" name="Rectangle 50">
              <a:extLst>
                <a:ext uri="{FF2B5EF4-FFF2-40B4-BE49-F238E27FC236}">
                  <a16:creationId xmlns:a16="http://schemas.microsoft.com/office/drawing/2014/main" id="{01A7B83A-00E3-ABE9-2CBE-A95DB68819BE}"/>
                </a:ext>
              </a:extLst>
            </p:cNvPr>
            <p:cNvSpPr/>
            <p:nvPr/>
          </p:nvSpPr>
          <p:spPr>
            <a:xfrm rot="2700000">
              <a:off x="4022353" y="499226"/>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2" name="Rectangle 51">
              <a:extLst>
                <a:ext uri="{FF2B5EF4-FFF2-40B4-BE49-F238E27FC236}">
                  <a16:creationId xmlns:a16="http://schemas.microsoft.com/office/drawing/2014/main" id="{2A93D03C-1A3D-3A66-D5C5-357763A7089D}"/>
                </a:ext>
              </a:extLst>
            </p:cNvPr>
            <p:cNvSpPr/>
            <p:nvPr/>
          </p:nvSpPr>
          <p:spPr>
            <a:xfrm rot="2700000">
              <a:off x="4668931" y="1145804"/>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3" name="Rectangle 52">
              <a:extLst>
                <a:ext uri="{FF2B5EF4-FFF2-40B4-BE49-F238E27FC236}">
                  <a16:creationId xmlns:a16="http://schemas.microsoft.com/office/drawing/2014/main" id="{8793BB34-454C-9038-164B-43E82949EE4A}"/>
                </a:ext>
              </a:extLst>
            </p:cNvPr>
            <p:cNvSpPr/>
            <p:nvPr/>
          </p:nvSpPr>
          <p:spPr>
            <a:xfrm rot="2700000">
              <a:off x="5315510" y="179238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4" name="Rectangle 53">
              <a:extLst>
                <a:ext uri="{FF2B5EF4-FFF2-40B4-BE49-F238E27FC236}">
                  <a16:creationId xmlns:a16="http://schemas.microsoft.com/office/drawing/2014/main" id="{09D29ADA-26DC-731B-48F0-D9852674878B}"/>
                </a:ext>
              </a:extLst>
            </p:cNvPr>
            <p:cNvSpPr/>
            <p:nvPr/>
          </p:nvSpPr>
          <p:spPr>
            <a:xfrm rot="2700000">
              <a:off x="5962088" y="2438961"/>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5" name="Rectangle 54">
              <a:extLst>
                <a:ext uri="{FF2B5EF4-FFF2-40B4-BE49-F238E27FC236}">
                  <a16:creationId xmlns:a16="http://schemas.microsoft.com/office/drawing/2014/main" id="{79D585A4-DF22-335F-D19C-82BC237CE109}"/>
                </a:ext>
              </a:extLst>
            </p:cNvPr>
            <p:cNvSpPr/>
            <p:nvPr/>
          </p:nvSpPr>
          <p:spPr>
            <a:xfrm rot="2700000">
              <a:off x="6608666" y="3085539"/>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6" name="Rectangle 55">
              <a:extLst>
                <a:ext uri="{FF2B5EF4-FFF2-40B4-BE49-F238E27FC236}">
                  <a16:creationId xmlns:a16="http://schemas.microsoft.com/office/drawing/2014/main" id="{D2AE5E17-CAFF-560F-384B-72CA629F0C21}"/>
                </a:ext>
              </a:extLst>
            </p:cNvPr>
            <p:cNvSpPr/>
            <p:nvPr/>
          </p:nvSpPr>
          <p:spPr>
            <a:xfrm rot="2700000">
              <a:off x="7255245" y="3732118"/>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7" name="Rectangle 56">
              <a:extLst>
                <a:ext uri="{FF2B5EF4-FFF2-40B4-BE49-F238E27FC236}">
                  <a16:creationId xmlns:a16="http://schemas.microsoft.com/office/drawing/2014/main" id="{E3A2FBC2-32FF-D90A-D581-CD80B17EABB4}"/>
                </a:ext>
              </a:extLst>
            </p:cNvPr>
            <p:cNvSpPr/>
            <p:nvPr/>
          </p:nvSpPr>
          <p:spPr>
            <a:xfrm rot="2700000">
              <a:off x="7901823" y="4378696"/>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8" name="Rectangle 57">
              <a:extLst>
                <a:ext uri="{FF2B5EF4-FFF2-40B4-BE49-F238E27FC236}">
                  <a16:creationId xmlns:a16="http://schemas.microsoft.com/office/drawing/2014/main" id="{EFFD5F4E-7B17-F0C9-9A18-F2505569E699}"/>
                </a:ext>
              </a:extLst>
            </p:cNvPr>
            <p:cNvSpPr/>
            <p:nvPr/>
          </p:nvSpPr>
          <p:spPr>
            <a:xfrm rot="2700000">
              <a:off x="8548402" y="5025275"/>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9" name="Rectangle 58">
              <a:extLst>
                <a:ext uri="{FF2B5EF4-FFF2-40B4-BE49-F238E27FC236}">
                  <a16:creationId xmlns:a16="http://schemas.microsoft.com/office/drawing/2014/main" id="{3BD532F8-5693-5B3C-171A-D0EB0B82784A}"/>
                </a:ext>
              </a:extLst>
            </p:cNvPr>
            <p:cNvSpPr/>
            <p:nvPr/>
          </p:nvSpPr>
          <p:spPr>
            <a:xfrm rot="2700000">
              <a:off x="9194980" y="567185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0" name="Rectangle 59">
              <a:extLst>
                <a:ext uri="{FF2B5EF4-FFF2-40B4-BE49-F238E27FC236}">
                  <a16:creationId xmlns:a16="http://schemas.microsoft.com/office/drawing/2014/main" id="{3FA0200D-783D-9459-17D2-912AC5886607}"/>
                </a:ext>
              </a:extLst>
            </p:cNvPr>
            <p:cNvSpPr/>
            <p:nvPr/>
          </p:nvSpPr>
          <p:spPr>
            <a:xfrm rot="2700000">
              <a:off x="1436039" y="-793932"/>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1" name="Rectangle 60">
              <a:extLst>
                <a:ext uri="{FF2B5EF4-FFF2-40B4-BE49-F238E27FC236}">
                  <a16:creationId xmlns:a16="http://schemas.microsoft.com/office/drawing/2014/main" id="{C7BCC888-31B7-C82A-B520-2DB2050484BD}"/>
                </a:ext>
              </a:extLst>
            </p:cNvPr>
            <p:cNvSpPr/>
            <p:nvPr/>
          </p:nvSpPr>
          <p:spPr>
            <a:xfrm rot="2700000">
              <a:off x="2082618" y="-14735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2" name="Rectangle 61">
              <a:extLst>
                <a:ext uri="{FF2B5EF4-FFF2-40B4-BE49-F238E27FC236}">
                  <a16:creationId xmlns:a16="http://schemas.microsoft.com/office/drawing/2014/main" id="{9651BBCA-343F-6FA9-1143-E1366E78F318}"/>
                </a:ext>
              </a:extLst>
            </p:cNvPr>
            <p:cNvSpPr/>
            <p:nvPr/>
          </p:nvSpPr>
          <p:spPr>
            <a:xfrm rot="2700000">
              <a:off x="2729196" y="499225"/>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3" name="Rectangle 62">
              <a:extLst>
                <a:ext uri="{FF2B5EF4-FFF2-40B4-BE49-F238E27FC236}">
                  <a16:creationId xmlns:a16="http://schemas.microsoft.com/office/drawing/2014/main" id="{DB83B13C-FBB9-5375-8C28-738399DC5817}"/>
                </a:ext>
              </a:extLst>
            </p:cNvPr>
            <p:cNvSpPr/>
            <p:nvPr/>
          </p:nvSpPr>
          <p:spPr>
            <a:xfrm rot="2700000">
              <a:off x="3375775" y="1145804"/>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4" name="Rectangle 63">
              <a:extLst>
                <a:ext uri="{FF2B5EF4-FFF2-40B4-BE49-F238E27FC236}">
                  <a16:creationId xmlns:a16="http://schemas.microsoft.com/office/drawing/2014/main" id="{268712A5-6FF4-9F74-4A63-BC34F4212AE5}"/>
                </a:ext>
              </a:extLst>
            </p:cNvPr>
            <p:cNvSpPr/>
            <p:nvPr/>
          </p:nvSpPr>
          <p:spPr>
            <a:xfrm rot="2700000">
              <a:off x="4022353" y="1792382"/>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5" name="Rectangle 64">
              <a:extLst>
                <a:ext uri="{FF2B5EF4-FFF2-40B4-BE49-F238E27FC236}">
                  <a16:creationId xmlns:a16="http://schemas.microsoft.com/office/drawing/2014/main" id="{7808B4F6-2AAF-6ED8-38F5-07B7A6B27840}"/>
                </a:ext>
              </a:extLst>
            </p:cNvPr>
            <p:cNvSpPr/>
            <p:nvPr/>
          </p:nvSpPr>
          <p:spPr>
            <a:xfrm rot="2700000">
              <a:off x="4668932" y="2438961"/>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6" name="Rectangle 65">
              <a:extLst>
                <a:ext uri="{FF2B5EF4-FFF2-40B4-BE49-F238E27FC236}">
                  <a16:creationId xmlns:a16="http://schemas.microsoft.com/office/drawing/2014/main" id="{DF96E2C4-EFD2-109F-5A92-4A729F8CD623}"/>
                </a:ext>
              </a:extLst>
            </p:cNvPr>
            <p:cNvSpPr/>
            <p:nvPr/>
          </p:nvSpPr>
          <p:spPr>
            <a:xfrm rot="2700000">
              <a:off x="5315510" y="3085539"/>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7" name="Rectangle 66">
              <a:extLst>
                <a:ext uri="{FF2B5EF4-FFF2-40B4-BE49-F238E27FC236}">
                  <a16:creationId xmlns:a16="http://schemas.microsoft.com/office/drawing/2014/main" id="{75135F55-5E6E-1523-F8B2-4337F76C6EB1}"/>
                </a:ext>
              </a:extLst>
            </p:cNvPr>
            <p:cNvSpPr/>
            <p:nvPr/>
          </p:nvSpPr>
          <p:spPr>
            <a:xfrm rot="2700000">
              <a:off x="5962088" y="3732117"/>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8" name="Rectangle 67">
              <a:extLst>
                <a:ext uri="{FF2B5EF4-FFF2-40B4-BE49-F238E27FC236}">
                  <a16:creationId xmlns:a16="http://schemas.microsoft.com/office/drawing/2014/main" id="{622C7B4D-283B-AA7D-1626-5BA5A0FABA42}"/>
                </a:ext>
              </a:extLst>
            </p:cNvPr>
            <p:cNvSpPr/>
            <p:nvPr/>
          </p:nvSpPr>
          <p:spPr>
            <a:xfrm rot="2700000">
              <a:off x="6608667" y="4378696"/>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9" name="Rectangle 68">
              <a:extLst>
                <a:ext uri="{FF2B5EF4-FFF2-40B4-BE49-F238E27FC236}">
                  <a16:creationId xmlns:a16="http://schemas.microsoft.com/office/drawing/2014/main" id="{72016188-1860-8467-DCED-F19658D09CC1}"/>
                </a:ext>
              </a:extLst>
            </p:cNvPr>
            <p:cNvSpPr/>
            <p:nvPr/>
          </p:nvSpPr>
          <p:spPr>
            <a:xfrm rot="2700000">
              <a:off x="7255245" y="5025274"/>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0" name="Rectangle 69">
              <a:extLst>
                <a:ext uri="{FF2B5EF4-FFF2-40B4-BE49-F238E27FC236}">
                  <a16:creationId xmlns:a16="http://schemas.microsoft.com/office/drawing/2014/main" id="{1B992D72-EB13-95A3-DEDD-405411E2AF7F}"/>
                </a:ext>
              </a:extLst>
            </p:cNvPr>
            <p:cNvSpPr/>
            <p:nvPr/>
          </p:nvSpPr>
          <p:spPr>
            <a:xfrm rot="2700000">
              <a:off x="7901824" y="567185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1" name="Rectangle 70">
              <a:extLst>
                <a:ext uri="{FF2B5EF4-FFF2-40B4-BE49-F238E27FC236}">
                  <a16:creationId xmlns:a16="http://schemas.microsoft.com/office/drawing/2014/main" id="{64EAA152-D36B-1408-23C1-66F621945538}"/>
                </a:ext>
              </a:extLst>
            </p:cNvPr>
            <p:cNvSpPr/>
            <p:nvPr/>
          </p:nvSpPr>
          <p:spPr>
            <a:xfrm rot="2700000">
              <a:off x="789460" y="-14735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2" name="Rectangle 71">
              <a:extLst>
                <a:ext uri="{FF2B5EF4-FFF2-40B4-BE49-F238E27FC236}">
                  <a16:creationId xmlns:a16="http://schemas.microsoft.com/office/drawing/2014/main" id="{8D0434BA-B31D-C4C1-42F8-7D5D4F8A79D6}"/>
                </a:ext>
              </a:extLst>
            </p:cNvPr>
            <p:cNvSpPr/>
            <p:nvPr/>
          </p:nvSpPr>
          <p:spPr>
            <a:xfrm rot="2700000">
              <a:off x="1436039" y="499226"/>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3" name="Rectangle 72">
              <a:extLst>
                <a:ext uri="{FF2B5EF4-FFF2-40B4-BE49-F238E27FC236}">
                  <a16:creationId xmlns:a16="http://schemas.microsoft.com/office/drawing/2014/main" id="{F7701A64-514E-4D83-E7E2-85EBA909FBBE}"/>
                </a:ext>
              </a:extLst>
            </p:cNvPr>
            <p:cNvSpPr/>
            <p:nvPr/>
          </p:nvSpPr>
          <p:spPr>
            <a:xfrm rot="2700000">
              <a:off x="2082617" y="1145804"/>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4" name="Rectangle 73">
              <a:extLst>
                <a:ext uri="{FF2B5EF4-FFF2-40B4-BE49-F238E27FC236}">
                  <a16:creationId xmlns:a16="http://schemas.microsoft.com/office/drawing/2014/main" id="{9E1DFCA7-699D-83AD-4554-C8AF6621E9CA}"/>
                </a:ext>
              </a:extLst>
            </p:cNvPr>
            <p:cNvSpPr/>
            <p:nvPr/>
          </p:nvSpPr>
          <p:spPr>
            <a:xfrm rot="2700000">
              <a:off x="2729196" y="179238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5" name="Rectangle 74">
              <a:extLst>
                <a:ext uri="{FF2B5EF4-FFF2-40B4-BE49-F238E27FC236}">
                  <a16:creationId xmlns:a16="http://schemas.microsoft.com/office/drawing/2014/main" id="{19F7B92A-ECC4-D27F-791C-A326D42EDAC4}"/>
                </a:ext>
              </a:extLst>
            </p:cNvPr>
            <p:cNvSpPr/>
            <p:nvPr/>
          </p:nvSpPr>
          <p:spPr>
            <a:xfrm rot="2700000">
              <a:off x="3375774" y="2438961"/>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6" name="Rectangle 75">
              <a:extLst>
                <a:ext uri="{FF2B5EF4-FFF2-40B4-BE49-F238E27FC236}">
                  <a16:creationId xmlns:a16="http://schemas.microsoft.com/office/drawing/2014/main" id="{CECD2BC9-0927-8FB3-21FD-6B78262ADDAD}"/>
                </a:ext>
              </a:extLst>
            </p:cNvPr>
            <p:cNvSpPr/>
            <p:nvPr/>
          </p:nvSpPr>
          <p:spPr>
            <a:xfrm rot="2700000">
              <a:off x="4022353" y="308554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7" name="Rectangle 76">
              <a:extLst>
                <a:ext uri="{FF2B5EF4-FFF2-40B4-BE49-F238E27FC236}">
                  <a16:creationId xmlns:a16="http://schemas.microsoft.com/office/drawing/2014/main" id="{597BDAC4-D5A8-7EB8-C487-4489BE62B9B3}"/>
                </a:ext>
              </a:extLst>
            </p:cNvPr>
            <p:cNvSpPr/>
            <p:nvPr/>
          </p:nvSpPr>
          <p:spPr>
            <a:xfrm rot="2700000">
              <a:off x="4668931" y="3732118"/>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8" name="Rectangle 77">
              <a:extLst>
                <a:ext uri="{FF2B5EF4-FFF2-40B4-BE49-F238E27FC236}">
                  <a16:creationId xmlns:a16="http://schemas.microsoft.com/office/drawing/2014/main" id="{ADF0B37F-9222-DC73-A3A5-E99D1D04FADD}"/>
                </a:ext>
              </a:extLst>
            </p:cNvPr>
            <p:cNvSpPr/>
            <p:nvPr/>
          </p:nvSpPr>
          <p:spPr>
            <a:xfrm rot="2700000">
              <a:off x="5315509" y="4378696"/>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9" name="Rectangle 78">
              <a:extLst>
                <a:ext uri="{FF2B5EF4-FFF2-40B4-BE49-F238E27FC236}">
                  <a16:creationId xmlns:a16="http://schemas.microsoft.com/office/drawing/2014/main" id="{FB5CCB28-D574-D554-9F22-4C73196D7B55}"/>
                </a:ext>
              </a:extLst>
            </p:cNvPr>
            <p:cNvSpPr/>
            <p:nvPr/>
          </p:nvSpPr>
          <p:spPr>
            <a:xfrm rot="2700000">
              <a:off x="5962088" y="5025275"/>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0" name="Rectangle 79">
              <a:extLst>
                <a:ext uri="{FF2B5EF4-FFF2-40B4-BE49-F238E27FC236}">
                  <a16:creationId xmlns:a16="http://schemas.microsoft.com/office/drawing/2014/main" id="{2EDAC7B0-085D-8EEB-B5E4-BE00F2F852EE}"/>
                </a:ext>
              </a:extLst>
            </p:cNvPr>
            <p:cNvSpPr/>
            <p:nvPr/>
          </p:nvSpPr>
          <p:spPr>
            <a:xfrm rot="2700000">
              <a:off x="6608666" y="567185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1" name="Rectangle 80">
              <a:extLst>
                <a:ext uri="{FF2B5EF4-FFF2-40B4-BE49-F238E27FC236}">
                  <a16:creationId xmlns:a16="http://schemas.microsoft.com/office/drawing/2014/main" id="{11D5EFB0-BEB5-CCFD-4140-2122E0BB2B91}"/>
                </a:ext>
              </a:extLst>
            </p:cNvPr>
            <p:cNvSpPr/>
            <p:nvPr/>
          </p:nvSpPr>
          <p:spPr>
            <a:xfrm rot="2700000">
              <a:off x="142882" y="499225"/>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2" name="Rectangle 81">
              <a:extLst>
                <a:ext uri="{FF2B5EF4-FFF2-40B4-BE49-F238E27FC236}">
                  <a16:creationId xmlns:a16="http://schemas.microsoft.com/office/drawing/2014/main" id="{7C735109-5EF9-DE6C-2AFA-014E74282711}"/>
                </a:ext>
              </a:extLst>
            </p:cNvPr>
            <p:cNvSpPr/>
            <p:nvPr/>
          </p:nvSpPr>
          <p:spPr>
            <a:xfrm rot="2700000">
              <a:off x="789461" y="1145804"/>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3" name="Rectangle 82">
              <a:extLst>
                <a:ext uri="{FF2B5EF4-FFF2-40B4-BE49-F238E27FC236}">
                  <a16:creationId xmlns:a16="http://schemas.microsoft.com/office/drawing/2014/main" id="{237E679F-7E64-76E0-483E-BE7ECEB258AF}"/>
                </a:ext>
              </a:extLst>
            </p:cNvPr>
            <p:cNvSpPr/>
            <p:nvPr/>
          </p:nvSpPr>
          <p:spPr>
            <a:xfrm rot="2700000">
              <a:off x="1436039" y="1792382"/>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4" name="Rectangle 83">
              <a:extLst>
                <a:ext uri="{FF2B5EF4-FFF2-40B4-BE49-F238E27FC236}">
                  <a16:creationId xmlns:a16="http://schemas.microsoft.com/office/drawing/2014/main" id="{9389F44A-3774-DCDA-7704-0B1CE5EEF92A}"/>
                </a:ext>
              </a:extLst>
            </p:cNvPr>
            <p:cNvSpPr/>
            <p:nvPr/>
          </p:nvSpPr>
          <p:spPr>
            <a:xfrm rot="2700000">
              <a:off x="2082618" y="2438961"/>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5" name="Rectangle 84">
              <a:extLst>
                <a:ext uri="{FF2B5EF4-FFF2-40B4-BE49-F238E27FC236}">
                  <a16:creationId xmlns:a16="http://schemas.microsoft.com/office/drawing/2014/main" id="{6E33EDEA-F392-ECB3-E56D-557DCB790985}"/>
                </a:ext>
              </a:extLst>
            </p:cNvPr>
            <p:cNvSpPr/>
            <p:nvPr/>
          </p:nvSpPr>
          <p:spPr>
            <a:xfrm rot="2700000">
              <a:off x="2729196" y="3085539"/>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6" name="Rectangle 85">
              <a:extLst>
                <a:ext uri="{FF2B5EF4-FFF2-40B4-BE49-F238E27FC236}">
                  <a16:creationId xmlns:a16="http://schemas.microsoft.com/office/drawing/2014/main" id="{50400B0F-A1DD-3807-E1F6-9176DAEDC071}"/>
                </a:ext>
              </a:extLst>
            </p:cNvPr>
            <p:cNvSpPr/>
            <p:nvPr/>
          </p:nvSpPr>
          <p:spPr>
            <a:xfrm rot="2700000">
              <a:off x="3375775" y="3732118"/>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7" name="Rectangle 86">
              <a:extLst>
                <a:ext uri="{FF2B5EF4-FFF2-40B4-BE49-F238E27FC236}">
                  <a16:creationId xmlns:a16="http://schemas.microsoft.com/office/drawing/2014/main" id="{9AD98AC6-B76B-9BDB-E5C5-89689A7FA638}"/>
                </a:ext>
              </a:extLst>
            </p:cNvPr>
            <p:cNvSpPr/>
            <p:nvPr/>
          </p:nvSpPr>
          <p:spPr>
            <a:xfrm rot="2700000">
              <a:off x="4022353" y="4378696"/>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8" name="Rectangle 87">
              <a:extLst>
                <a:ext uri="{FF2B5EF4-FFF2-40B4-BE49-F238E27FC236}">
                  <a16:creationId xmlns:a16="http://schemas.microsoft.com/office/drawing/2014/main" id="{186C2BD9-D357-BF17-E410-01541BA98102}"/>
                </a:ext>
              </a:extLst>
            </p:cNvPr>
            <p:cNvSpPr/>
            <p:nvPr/>
          </p:nvSpPr>
          <p:spPr>
            <a:xfrm rot="2700000">
              <a:off x="4668931" y="5025274"/>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9" name="Rectangle 88">
              <a:extLst>
                <a:ext uri="{FF2B5EF4-FFF2-40B4-BE49-F238E27FC236}">
                  <a16:creationId xmlns:a16="http://schemas.microsoft.com/office/drawing/2014/main" id="{9AE1E69E-7313-99BB-BD15-2E19911012B1}"/>
                </a:ext>
              </a:extLst>
            </p:cNvPr>
            <p:cNvSpPr/>
            <p:nvPr/>
          </p:nvSpPr>
          <p:spPr>
            <a:xfrm rot="2700000">
              <a:off x="5315510" y="567185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0" name="Rectangle 89">
              <a:extLst>
                <a:ext uri="{FF2B5EF4-FFF2-40B4-BE49-F238E27FC236}">
                  <a16:creationId xmlns:a16="http://schemas.microsoft.com/office/drawing/2014/main" id="{B1B4D0D0-239F-69E6-5C85-595B53A07DA5}"/>
                </a:ext>
              </a:extLst>
            </p:cNvPr>
            <p:cNvSpPr/>
            <p:nvPr/>
          </p:nvSpPr>
          <p:spPr>
            <a:xfrm rot="2700000">
              <a:off x="-503697" y="1145804"/>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1" name="Rectangle 90">
              <a:extLst>
                <a:ext uri="{FF2B5EF4-FFF2-40B4-BE49-F238E27FC236}">
                  <a16:creationId xmlns:a16="http://schemas.microsoft.com/office/drawing/2014/main" id="{72E29AC3-E118-6D14-469B-4431DFBFAF3F}"/>
                </a:ext>
              </a:extLst>
            </p:cNvPr>
            <p:cNvSpPr/>
            <p:nvPr/>
          </p:nvSpPr>
          <p:spPr>
            <a:xfrm rot="2700000">
              <a:off x="142882" y="179238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2" name="Rectangle 91">
              <a:extLst>
                <a:ext uri="{FF2B5EF4-FFF2-40B4-BE49-F238E27FC236}">
                  <a16:creationId xmlns:a16="http://schemas.microsoft.com/office/drawing/2014/main" id="{0443B440-112D-6CEF-A54D-57C4D0A3F253}"/>
                </a:ext>
              </a:extLst>
            </p:cNvPr>
            <p:cNvSpPr/>
            <p:nvPr/>
          </p:nvSpPr>
          <p:spPr>
            <a:xfrm rot="2700000">
              <a:off x="789460" y="2438961"/>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3" name="Rectangle 92">
              <a:extLst>
                <a:ext uri="{FF2B5EF4-FFF2-40B4-BE49-F238E27FC236}">
                  <a16:creationId xmlns:a16="http://schemas.microsoft.com/office/drawing/2014/main" id="{973184ED-D5FB-8A4E-1300-D0D408BED877}"/>
                </a:ext>
              </a:extLst>
            </p:cNvPr>
            <p:cNvSpPr/>
            <p:nvPr/>
          </p:nvSpPr>
          <p:spPr>
            <a:xfrm rot="2700000">
              <a:off x="1436039" y="308554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4" name="Rectangle 93">
              <a:extLst>
                <a:ext uri="{FF2B5EF4-FFF2-40B4-BE49-F238E27FC236}">
                  <a16:creationId xmlns:a16="http://schemas.microsoft.com/office/drawing/2014/main" id="{C3BFA4F6-45C8-F2BD-67B5-66DD9C305042}"/>
                </a:ext>
              </a:extLst>
            </p:cNvPr>
            <p:cNvSpPr/>
            <p:nvPr/>
          </p:nvSpPr>
          <p:spPr>
            <a:xfrm rot="2700000">
              <a:off x="2082617" y="3732118"/>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5" name="Rectangle 94">
              <a:extLst>
                <a:ext uri="{FF2B5EF4-FFF2-40B4-BE49-F238E27FC236}">
                  <a16:creationId xmlns:a16="http://schemas.microsoft.com/office/drawing/2014/main" id="{4CE819F3-8ABC-010C-5569-BB5D0365984A}"/>
                </a:ext>
              </a:extLst>
            </p:cNvPr>
            <p:cNvSpPr/>
            <p:nvPr/>
          </p:nvSpPr>
          <p:spPr>
            <a:xfrm rot="2700000">
              <a:off x="2729196" y="4378697"/>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6" name="Rectangle 95">
              <a:extLst>
                <a:ext uri="{FF2B5EF4-FFF2-40B4-BE49-F238E27FC236}">
                  <a16:creationId xmlns:a16="http://schemas.microsoft.com/office/drawing/2014/main" id="{9F71EC91-AD5B-0586-9089-66C907735BB2}"/>
                </a:ext>
              </a:extLst>
            </p:cNvPr>
            <p:cNvSpPr/>
            <p:nvPr/>
          </p:nvSpPr>
          <p:spPr>
            <a:xfrm rot="2700000">
              <a:off x="3375774" y="5025275"/>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7" name="Rectangle 96">
              <a:extLst>
                <a:ext uri="{FF2B5EF4-FFF2-40B4-BE49-F238E27FC236}">
                  <a16:creationId xmlns:a16="http://schemas.microsoft.com/office/drawing/2014/main" id="{177191FF-7F48-89D6-19AB-DC458C32A6B3}"/>
                </a:ext>
              </a:extLst>
            </p:cNvPr>
            <p:cNvSpPr/>
            <p:nvPr/>
          </p:nvSpPr>
          <p:spPr>
            <a:xfrm rot="2700000">
              <a:off x="4022352" y="567185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8" name="Rectangle 97">
              <a:extLst>
                <a:ext uri="{FF2B5EF4-FFF2-40B4-BE49-F238E27FC236}">
                  <a16:creationId xmlns:a16="http://schemas.microsoft.com/office/drawing/2014/main" id="{5DAB293B-5CCC-6D3B-7BFC-5E11F91D7381}"/>
                </a:ext>
              </a:extLst>
            </p:cNvPr>
            <p:cNvSpPr/>
            <p:nvPr/>
          </p:nvSpPr>
          <p:spPr>
            <a:xfrm rot="2700000">
              <a:off x="-503696" y="2438961"/>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9" name="Rectangle 98">
              <a:extLst>
                <a:ext uri="{FF2B5EF4-FFF2-40B4-BE49-F238E27FC236}">
                  <a16:creationId xmlns:a16="http://schemas.microsoft.com/office/drawing/2014/main" id="{DD689373-3B21-769C-93A7-739367444289}"/>
                </a:ext>
              </a:extLst>
            </p:cNvPr>
            <p:cNvSpPr/>
            <p:nvPr/>
          </p:nvSpPr>
          <p:spPr>
            <a:xfrm rot="2700000">
              <a:off x="142882" y="3085539"/>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0" name="Rectangle 99">
              <a:extLst>
                <a:ext uri="{FF2B5EF4-FFF2-40B4-BE49-F238E27FC236}">
                  <a16:creationId xmlns:a16="http://schemas.microsoft.com/office/drawing/2014/main" id="{B9807477-B9BE-DCAC-20CB-49F0F5A93A2D}"/>
                </a:ext>
              </a:extLst>
            </p:cNvPr>
            <p:cNvSpPr/>
            <p:nvPr/>
          </p:nvSpPr>
          <p:spPr>
            <a:xfrm rot="2700000">
              <a:off x="789461" y="3732118"/>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1" name="Rectangle 100">
              <a:extLst>
                <a:ext uri="{FF2B5EF4-FFF2-40B4-BE49-F238E27FC236}">
                  <a16:creationId xmlns:a16="http://schemas.microsoft.com/office/drawing/2014/main" id="{3A12E529-42DF-A2C4-8769-F8E9D1A16813}"/>
                </a:ext>
              </a:extLst>
            </p:cNvPr>
            <p:cNvSpPr/>
            <p:nvPr/>
          </p:nvSpPr>
          <p:spPr>
            <a:xfrm rot="2700000">
              <a:off x="1436039" y="4378696"/>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2" name="Rectangle 101">
              <a:extLst>
                <a:ext uri="{FF2B5EF4-FFF2-40B4-BE49-F238E27FC236}">
                  <a16:creationId xmlns:a16="http://schemas.microsoft.com/office/drawing/2014/main" id="{27F8C739-5643-844B-0CC9-605FC91EA62E}"/>
                </a:ext>
              </a:extLst>
            </p:cNvPr>
            <p:cNvSpPr/>
            <p:nvPr/>
          </p:nvSpPr>
          <p:spPr>
            <a:xfrm rot="2700000">
              <a:off x="2082618" y="5025275"/>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3" name="Rectangle 102">
              <a:extLst>
                <a:ext uri="{FF2B5EF4-FFF2-40B4-BE49-F238E27FC236}">
                  <a16:creationId xmlns:a16="http://schemas.microsoft.com/office/drawing/2014/main" id="{13871663-A296-878A-94DA-9205BD55FAD6}"/>
                </a:ext>
              </a:extLst>
            </p:cNvPr>
            <p:cNvSpPr/>
            <p:nvPr/>
          </p:nvSpPr>
          <p:spPr>
            <a:xfrm rot="2700000">
              <a:off x="2729196" y="567185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4" name="Rectangle 103">
              <a:extLst>
                <a:ext uri="{FF2B5EF4-FFF2-40B4-BE49-F238E27FC236}">
                  <a16:creationId xmlns:a16="http://schemas.microsoft.com/office/drawing/2014/main" id="{85AB9E38-7672-181A-14AC-26583E978A7C}"/>
                </a:ext>
              </a:extLst>
            </p:cNvPr>
            <p:cNvSpPr/>
            <p:nvPr/>
          </p:nvSpPr>
          <p:spPr>
            <a:xfrm rot="2700000">
              <a:off x="-503696" y="3732117"/>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5" name="Rectangle 104">
              <a:extLst>
                <a:ext uri="{FF2B5EF4-FFF2-40B4-BE49-F238E27FC236}">
                  <a16:creationId xmlns:a16="http://schemas.microsoft.com/office/drawing/2014/main" id="{12EF0A05-B2A0-9277-AC97-3CE6290D21D4}"/>
                </a:ext>
              </a:extLst>
            </p:cNvPr>
            <p:cNvSpPr/>
            <p:nvPr/>
          </p:nvSpPr>
          <p:spPr>
            <a:xfrm rot="2700000">
              <a:off x="142883" y="4378696"/>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6" name="Rectangle 105">
              <a:extLst>
                <a:ext uri="{FF2B5EF4-FFF2-40B4-BE49-F238E27FC236}">
                  <a16:creationId xmlns:a16="http://schemas.microsoft.com/office/drawing/2014/main" id="{C7C7A935-C597-8EFC-F889-F362172378B2}"/>
                </a:ext>
              </a:extLst>
            </p:cNvPr>
            <p:cNvSpPr/>
            <p:nvPr/>
          </p:nvSpPr>
          <p:spPr>
            <a:xfrm rot="2700000">
              <a:off x="789461" y="5025274"/>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7" name="Rectangle 106">
              <a:extLst>
                <a:ext uri="{FF2B5EF4-FFF2-40B4-BE49-F238E27FC236}">
                  <a16:creationId xmlns:a16="http://schemas.microsoft.com/office/drawing/2014/main" id="{772FFC42-9358-E633-CCE7-7C96888C1DDB}"/>
                </a:ext>
              </a:extLst>
            </p:cNvPr>
            <p:cNvSpPr/>
            <p:nvPr/>
          </p:nvSpPr>
          <p:spPr>
            <a:xfrm rot="2700000">
              <a:off x="1436040" y="567185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8" name="Rectangle 107">
              <a:extLst>
                <a:ext uri="{FF2B5EF4-FFF2-40B4-BE49-F238E27FC236}">
                  <a16:creationId xmlns:a16="http://schemas.microsoft.com/office/drawing/2014/main" id="{57613E95-370E-FCE4-5171-F688C957783E}"/>
                </a:ext>
              </a:extLst>
            </p:cNvPr>
            <p:cNvSpPr/>
            <p:nvPr/>
          </p:nvSpPr>
          <p:spPr>
            <a:xfrm rot="2700000">
              <a:off x="-503696" y="5025275"/>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9" name="Rectangle 108">
              <a:extLst>
                <a:ext uri="{FF2B5EF4-FFF2-40B4-BE49-F238E27FC236}">
                  <a16:creationId xmlns:a16="http://schemas.microsoft.com/office/drawing/2014/main" id="{51A5B913-9BFF-14B0-D5BE-2BD54288B244}"/>
                </a:ext>
              </a:extLst>
            </p:cNvPr>
            <p:cNvSpPr/>
            <p:nvPr/>
          </p:nvSpPr>
          <p:spPr>
            <a:xfrm rot="2700000">
              <a:off x="142882" y="567185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111" name="Footer Placeholder 110">
            <a:extLst>
              <a:ext uri="{FF2B5EF4-FFF2-40B4-BE49-F238E27FC236}">
                <a16:creationId xmlns:a16="http://schemas.microsoft.com/office/drawing/2014/main" id="{14FA23A2-1CB4-B33B-4C7A-8DA289B6B9E7}"/>
              </a:ext>
            </a:extLst>
          </p:cNvPr>
          <p:cNvSpPr>
            <a:spLocks noGrp="1"/>
          </p:cNvSpPr>
          <p:nvPr>
            <p:ph type="ftr" sz="quarter" idx="11"/>
          </p:nvPr>
        </p:nvSpPr>
        <p:spPr/>
        <p:txBody>
          <a:bodyPr/>
          <a:lstStyle/>
          <a:p>
            <a:endParaRPr lang="en-US"/>
          </a:p>
        </p:txBody>
      </p:sp>
      <p:sp>
        <p:nvSpPr>
          <p:cNvPr id="112" name="Slide Number Placeholder 111">
            <a:extLst>
              <a:ext uri="{FF2B5EF4-FFF2-40B4-BE49-F238E27FC236}">
                <a16:creationId xmlns:a16="http://schemas.microsoft.com/office/drawing/2014/main" id="{09F7E781-3709-574F-21C8-92E5475641D1}"/>
              </a:ext>
            </a:extLst>
          </p:cNvPr>
          <p:cNvSpPr>
            <a:spLocks noGrp="1"/>
          </p:cNvSpPr>
          <p:nvPr>
            <p:ph type="sldNum" sz="quarter" idx="12"/>
          </p:nvPr>
        </p:nvSpPr>
        <p:spPr/>
        <p:txBody>
          <a:bodyPr/>
          <a:lstStyle/>
          <a:p>
            <a:fld id="{A5AEF524-62EC-C340-82A1-9F47B6C43E55}" type="slidenum">
              <a:rPr lang="en-US" smtClean="0"/>
              <a:t>58</a:t>
            </a:fld>
            <a:endParaRPr lang="en-US"/>
          </a:p>
        </p:txBody>
      </p:sp>
    </p:spTree>
    <p:extLst>
      <p:ext uri="{BB962C8B-B14F-4D97-AF65-F5344CB8AC3E}">
        <p14:creationId xmlns:p14="http://schemas.microsoft.com/office/powerpoint/2010/main" val="380774407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5" name="Content Placeholder 44" descr="IV with solid fill">
            <a:extLst>
              <a:ext uri="{FF2B5EF4-FFF2-40B4-BE49-F238E27FC236}">
                <a16:creationId xmlns:a16="http://schemas.microsoft.com/office/drawing/2014/main" id="{E76A48B5-0BA5-D581-8EDA-D8AE6437EA21}"/>
              </a:ext>
            </a:extLst>
          </p:cNvPr>
          <p:cNvPicPr>
            <a:picLocks noGrp="1" noChangeAspect="1"/>
          </p:cNvPicPr>
          <p:nvPr>
            <p:ph idx="1"/>
          </p:nvPr>
        </p:nvPicPr>
        <p:blipFill>
          <a:blip r:embed="rId2">
            <a:extLst>
              <a:ext uri="{96DAC541-7B7A-43D3-8B79-37D633B846F1}">
                <asvg:svgBlip xmlns:asvg="http://schemas.microsoft.com/office/drawing/2016/SVG/main" r:embed="rId3"/>
              </a:ext>
            </a:extLst>
          </a:blip>
          <a:stretch>
            <a:fillRect/>
          </a:stretch>
        </p:blipFill>
        <p:spPr>
          <a:xfrm>
            <a:off x="242454" y="1629785"/>
            <a:ext cx="914400" cy="914400"/>
          </a:xfrm>
        </p:spPr>
      </p:pic>
      <p:sp>
        <p:nvSpPr>
          <p:cNvPr id="3" name="Footer Placeholder 2">
            <a:extLst>
              <a:ext uri="{FF2B5EF4-FFF2-40B4-BE49-F238E27FC236}">
                <a16:creationId xmlns:a16="http://schemas.microsoft.com/office/drawing/2014/main" id="{9A36A083-5BE9-E4DF-6294-0A1B32E0828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0E3C727-8494-3261-9075-7F2D04CA02F7}"/>
              </a:ext>
            </a:extLst>
          </p:cNvPr>
          <p:cNvSpPr>
            <a:spLocks noGrp="1"/>
          </p:cNvSpPr>
          <p:nvPr>
            <p:ph type="sldNum" sz="quarter" idx="12"/>
          </p:nvPr>
        </p:nvSpPr>
        <p:spPr/>
        <p:txBody>
          <a:bodyPr/>
          <a:lstStyle/>
          <a:p>
            <a:fld id="{A5AEF524-62EC-C340-82A1-9F47B6C43E55}" type="slidenum">
              <a:rPr lang="en-US" smtClean="0"/>
              <a:t>59</a:t>
            </a:fld>
            <a:endParaRPr lang="en-US"/>
          </a:p>
        </p:txBody>
      </p:sp>
      <p:sp>
        <p:nvSpPr>
          <p:cNvPr id="5" name="Title 4">
            <a:extLst>
              <a:ext uri="{FF2B5EF4-FFF2-40B4-BE49-F238E27FC236}">
                <a16:creationId xmlns:a16="http://schemas.microsoft.com/office/drawing/2014/main" id="{57BD3373-01A8-4F25-B911-6A347E2F0ECC}"/>
              </a:ext>
            </a:extLst>
          </p:cNvPr>
          <p:cNvSpPr>
            <a:spLocks noGrp="1"/>
          </p:cNvSpPr>
          <p:nvPr>
            <p:ph type="title"/>
          </p:nvPr>
        </p:nvSpPr>
        <p:spPr/>
        <p:txBody>
          <a:bodyPr/>
          <a:lstStyle/>
          <a:p>
            <a:r>
              <a:rPr lang="en-US"/>
              <a:t>Logos and icons</a:t>
            </a:r>
          </a:p>
        </p:txBody>
      </p:sp>
      <p:pic>
        <p:nvPicPr>
          <p:cNvPr id="51" name="Graphic 50" descr="Kidneys with solid fill">
            <a:extLst>
              <a:ext uri="{FF2B5EF4-FFF2-40B4-BE49-F238E27FC236}">
                <a16:creationId xmlns:a16="http://schemas.microsoft.com/office/drawing/2014/main" id="{5C842D80-824C-60CE-4004-C555AFAD25B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91045" y="1629785"/>
            <a:ext cx="914400" cy="914400"/>
          </a:xfrm>
          <a:prstGeom prst="rect">
            <a:avLst/>
          </a:prstGeom>
        </p:spPr>
      </p:pic>
      <p:pic>
        <p:nvPicPr>
          <p:cNvPr id="53" name="Graphic 52" descr="Kidneys outline">
            <a:extLst>
              <a:ext uri="{FF2B5EF4-FFF2-40B4-BE49-F238E27FC236}">
                <a16:creationId xmlns:a16="http://schemas.microsoft.com/office/drawing/2014/main" id="{4E96A66D-01B2-FAD5-2542-DE78C65F3D7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005445" y="1629785"/>
            <a:ext cx="914400" cy="914400"/>
          </a:xfrm>
          <a:prstGeom prst="rect">
            <a:avLst/>
          </a:prstGeom>
        </p:spPr>
      </p:pic>
      <p:pic>
        <p:nvPicPr>
          <p:cNvPr id="55" name="Graphic 54" descr="Brain in head with solid fill">
            <a:extLst>
              <a:ext uri="{FF2B5EF4-FFF2-40B4-BE49-F238E27FC236}">
                <a16:creationId xmlns:a16="http://schemas.microsoft.com/office/drawing/2014/main" id="{84252014-42B8-C702-5032-EB3D271E1DFF}"/>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746810" y="3988506"/>
            <a:ext cx="914400" cy="914400"/>
          </a:xfrm>
          <a:prstGeom prst="rect">
            <a:avLst/>
          </a:prstGeom>
        </p:spPr>
      </p:pic>
      <p:pic>
        <p:nvPicPr>
          <p:cNvPr id="57" name="Graphic 56" descr="Battery with solid fill">
            <a:extLst>
              <a:ext uri="{FF2B5EF4-FFF2-40B4-BE49-F238E27FC236}">
                <a16:creationId xmlns:a16="http://schemas.microsoft.com/office/drawing/2014/main" id="{79508A87-CD76-8B23-C674-5380A77A9329}"/>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238990" y="2419953"/>
            <a:ext cx="914400" cy="914400"/>
          </a:xfrm>
          <a:prstGeom prst="rect">
            <a:avLst/>
          </a:prstGeom>
        </p:spPr>
      </p:pic>
      <p:pic>
        <p:nvPicPr>
          <p:cNvPr id="59" name="Graphic 58" descr="Plugged Unplugged with solid fill">
            <a:extLst>
              <a:ext uri="{FF2B5EF4-FFF2-40B4-BE49-F238E27FC236}">
                <a16:creationId xmlns:a16="http://schemas.microsoft.com/office/drawing/2014/main" id="{8BB8D957-3FCC-4335-744B-A022663A0168}"/>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357746" y="2513471"/>
            <a:ext cx="914400" cy="914400"/>
          </a:xfrm>
          <a:prstGeom prst="rect">
            <a:avLst/>
          </a:prstGeom>
        </p:spPr>
      </p:pic>
      <p:pic>
        <p:nvPicPr>
          <p:cNvPr id="63" name="Picture 62" descr="A black background with a black square&#10;&#10;Description automatically generated with medium confidence">
            <a:extLst>
              <a:ext uri="{FF2B5EF4-FFF2-40B4-BE49-F238E27FC236}">
                <a16:creationId xmlns:a16="http://schemas.microsoft.com/office/drawing/2014/main" id="{FF89F4E8-1D05-B964-B511-BCA1A6CEB7EE}"/>
              </a:ext>
            </a:extLst>
          </p:cNvPr>
          <p:cNvPicPr>
            <a:picLocks noChangeAspect="1"/>
          </p:cNvPicPr>
          <p:nvPr/>
        </p:nvPicPr>
        <p:blipFill rotWithShape="1">
          <a:blip r:embed="rId14"/>
          <a:srcRect l="11413" t="3926" r="7775" b="20038"/>
          <a:stretch/>
        </p:blipFill>
        <p:spPr>
          <a:xfrm>
            <a:off x="2505214" y="2377389"/>
            <a:ext cx="1062330" cy="999528"/>
          </a:xfrm>
          <a:prstGeom prst="rect">
            <a:avLst/>
          </a:prstGeom>
        </p:spPr>
      </p:pic>
      <p:pic>
        <p:nvPicPr>
          <p:cNvPr id="65" name="Picture 64" descr="A black background with a black square&#10;&#10;Description automatically generated with medium confidence">
            <a:extLst>
              <a:ext uri="{FF2B5EF4-FFF2-40B4-BE49-F238E27FC236}">
                <a16:creationId xmlns:a16="http://schemas.microsoft.com/office/drawing/2014/main" id="{467013B4-1D59-415F-7958-B61B19C3FAC2}"/>
              </a:ext>
            </a:extLst>
          </p:cNvPr>
          <p:cNvPicPr>
            <a:picLocks noChangeAspect="1"/>
          </p:cNvPicPr>
          <p:nvPr/>
        </p:nvPicPr>
        <p:blipFill rotWithShape="1">
          <a:blip r:embed="rId15"/>
          <a:srcRect l="12860" t="3548" r="13272" b="20402"/>
          <a:stretch/>
        </p:blipFill>
        <p:spPr>
          <a:xfrm>
            <a:off x="3419614" y="1467322"/>
            <a:ext cx="1203768" cy="1239326"/>
          </a:xfrm>
          <a:prstGeom prst="rect">
            <a:avLst/>
          </a:prstGeom>
        </p:spPr>
      </p:pic>
      <p:pic>
        <p:nvPicPr>
          <p:cNvPr id="67" name="Picture 66" descr="A black background with a black square&#10;&#10;Description automatically generated with medium confidence">
            <a:extLst>
              <a:ext uri="{FF2B5EF4-FFF2-40B4-BE49-F238E27FC236}">
                <a16:creationId xmlns:a16="http://schemas.microsoft.com/office/drawing/2014/main" id="{64413AC4-6C84-D598-83C3-ED3AFA0103C8}"/>
              </a:ext>
            </a:extLst>
          </p:cNvPr>
          <p:cNvPicPr>
            <a:picLocks noChangeAspect="1"/>
          </p:cNvPicPr>
          <p:nvPr/>
        </p:nvPicPr>
        <p:blipFill rotWithShape="1">
          <a:blip r:embed="rId16"/>
          <a:srcRect l="10559" t="7173" r="11838" b="19953"/>
          <a:stretch/>
        </p:blipFill>
        <p:spPr>
          <a:xfrm>
            <a:off x="4834359" y="1617789"/>
            <a:ext cx="999281" cy="938391"/>
          </a:xfrm>
          <a:prstGeom prst="rect">
            <a:avLst/>
          </a:prstGeom>
        </p:spPr>
      </p:pic>
      <p:pic>
        <p:nvPicPr>
          <p:cNvPr id="69" name="Picture 68" descr="A black background with a black square&#10;&#10;Description automatically generated with medium confidence">
            <a:extLst>
              <a:ext uri="{FF2B5EF4-FFF2-40B4-BE49-F238E27FC236}">
                <a16:creationId xmlns:a16="http://schemas.microsoft.com/office/drawing/2014/main" id="{66F64D7D-6141-53EB-EAD3-9ABA21AA117D}"/>
              </a:ext>
            </a:extLst>
          </p:cNvPr>
          <p:cNvPicPr>
            <a:picLocks noChangeAspect="1"/>
          </p:cNvPicPr>
          <p:nvPr/>
        </p:nvPicPr>
        <p:blipFill rotWithShape="1">
          <a:blip r:embed="rId17"/>
          <a:srcRect l="2945" t="6706" r="2871" b="19615"/>
          <a:stretch/>
        </p:blipFill>
        <p:spPr>
          <a:xfrm>
            <a:off x="3777463" y="2756493"/>
            <a:ext cx="1395714" cy="1091850"/>
          </a:xfrm>
          <a:prstGeom prst="rect">
            <a:avLst/>
          </a:prstGeom>
        </p:spPr>
      </p:pic>
      <p:pic>
        <p:nvPicPr>
          <p:cNvPr id="71" name="Picture 70" descr="A black background with a black square&#10;&#10;Description automatically generated with medium confidence">
            <a:extLst>
              <a:ext uri="{FF2B5EF4-FFF2-40B4-BE49-F238E27FC236}">
                <a16:creationId xmlns:a16="http://schemas.microsoft.com/office/drawing/2014/main" id="{D3E39AB1-64FB-B277-46A3-69E2F6D8307A}"/>
              </a:ext>
            </a:extLst>
          </p:cNvPr>
          <p:cNvPicPr>
            <a:picLocks noChangeAspect="1"/>
          </p:cNvPicPr>
          <p:nvPr/>
        </p:nvPicPr>
        <p:blipFill rotWithShape="1">
          <a:blip r:embed="rId18"/>
          <a:srcRect l="11862" t="7950" r="9450" b="22786"/>
          <a:stretch/>
        </p:blipFill>
        <p:spPr>
          <a:xfrm>
            <a:off x="119195" y="3523648"/>
            <a:ext cx="828409" cy="729205"/>
          </a:xfrm>
          <a:prstGeom prst="rect">
            <a:avLst/>
          </a:prstGeom>
        </p:spPr>
      </p:pic>
      <p:pic>
        <p:nvPicPr>
          <p:cNvPr id="73" name="Graphic 72" descr="Filter with solid fill">
            <a:extLst>
              <a:ext uri="{FF2B5EF4-FFF2-40B4-BE49-F238E27FC236}">
                <a16:creationId xmlns:a16="http://schemas.microsoft.com/office/drawing/2014/main" id="{57111C06-AC48-174F-F373-3A63F4245618}"/>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873714" y="3457403"/>
            <a:ext cx="914400" cy="914400"/>
          </a:xfrm>
          <a:prstGeom prst="rect">
            <a:avLst/>
          </a:prstGeom>
        </p:spPr>
      </p:pic>
      <p:pic>
        <p:nvPicPr>
          <p:cNvPr id="75" name="Picture 74" descr="A black background with a black square&#10;&#10;Description automatically generated with medium confidence">
            <a:extLst>
              <a:ext uri="{FF2B5EF4-FFF2-40B4-BE49-F238E27FC236}">
                <a16:creationId xmlns:a16="http://schemas.microsoft.com/office/drawing/2014/main" id="{CB8D2EA7-AAE4-D396-3128-E87948DD15FF}"/>
              </a:ext>
            </a:extLst>
          </p:cNvPr>
          <p:cNvPicPr>
            <a:picLocks noChangeAspect="1"/>
          </p:cNvPicPr>
          <p:nvPr/>
        </p:nvPicPr>
        <p:blipFill rotWithShape="1">
          <a:blip r:embed="rId21"/>
          <a:srcRect l="12495" t="1997" r="14016" b="17773"/>
          <a:stretch/>
        </p:blipFill>
        <p:spPr>
          <a:xfrm>
            <a:off x="2125938" y="3491218"/>
            <a:ext cx="849346" cy="927282"/>
          </a:xfrm>
          <a:prstGeom prst="rect">
            <a:avLst/>
          </a:prstGeom>
        </p:spPr>
      </p:pic>
      <p:pic>
        <p:nvPicPr>
          <p:cNvPr id="77" name="Picture 76" descr="A black background with a black square&#10;&#10;Description automatically generated with medium confidence">
            <a:extLst>
              <a:ext uri="{FF2B5EF4-FFF2-40B4-BE49-F238E27FC236}">
                <a16:creationId xmlns:a16="http://schemas.microsoft.com/office/drawing/2014/main" id="{02C7624E-45C9-18A9-DFD2-3A94076DD2AB}"/>
              </a:ext>
            </a:extLst>
          </p:cNvPr>
          <p:cNvPicPr>
            <a:picLocks noChangeAspect="1"/>
          </p:cNvPicPr>
          <p:nvPr/>
        </p:nvPicPr>
        <p:blipFill rotWithShape="1">
          <a:blip r:embed="rId22"/>
          <a:srcRect l="13560" r="15753" b="13400"/>
          <a:stretch/>
        </p:blipFill>
        <p:spPr>
          <a:xfrm>
            <a:off x="2966448" y="3649589"/>
            <a:ext cx="706056" cy="865007"/>
          </a:xfrm>
          <a:prstGeom prst="rect">
            <a:avLst/>
          </a:prstGeom>
        </p:spPr>
      </p:pic>
      <p:pic>
        <p:nvPicPr>
          <p:cNvPr id="79" name="Picture 78" descr="A black background with a black square&#10;&#10;Description automatically generated with medium confidence">
            <a:extLst>
              <a:ext uri="{FF2B5EF4-FFF2-40B4-BE49-F238E27FC236}">
                <a16:creationId xmlns:a16="http://schemas.microsoft.com/office/drawing/2014/main" id="{45DB3693-74A6-13BD-FE78-6F4534EAD0D9}"/>
              </a:ext>
            </a:extLst>
          </p:cNvPr>
          <p:cNvPicPr>
            <a:picLocks noChangeAspect="1"/>
          </p:cNvPicPr>
          <p:nvPr/>
        </p:nvPicPr>
        <p:blipFill rotWithShape="1">
          <a:blip r:embed="rId23"/>
          <a:srcRect l="4802" t="11329" r="6063" b="23764"/>
          <a:stretch/>
        </p:blipFill>
        <p:spPr>
          <a:xfrm>
            <a:off x="5992106" y="1617789"/>
            <a:ext cx="1318723" cy="960277"/>
          </a:xfrm>
          <a:prstGeom prst="rect">
            <a:avLst/>
          </a:prstGeom>
        </p:spPr>
      </p:pic>
      <p:pic>
        <p:nvPicPr>
          <p:cNvPr id="81" name="Graphic 80" descr="Garbage with solid fill">
            <a:extLst>
              <a:ext uri="{FF2B5EF4-FFF2-40B4-BE49-F238E27FC236}">
                <a16:creationId xmlns:a16="http://schemas.microsoft.com/office/drawing/2014/main" id="{734FD9F4-3C51-AD43-4C87-806D7B0B3F6D}"/>
              </a:ext>
            </a:extLst>
          </p:cNvPr>
          <p:cNvPicPr>
            <a:picLocks noChangeAspect="1"/>
          </p:cNvPicPr>
          <p:nvPr/>
        </p:nvPicPr>
        <p:blipFill>
          <a:blip r:embed="rId24">
            <a:extLst>
              <a:ext uri="{96DAC541-7B7A-43D3-8B79-37D633B846F1}">
                <asvg:svgBlip xmlns:asvg="http://schemas.microsoft.com/office/drawing/2016/SVG/main" r:embed="rId25"/>
              </a:ext>
            </a:extLst>
          </a:blip>
          <a:stretch>
            <a:fillRect/>
          </a:stretch>
        </p:blipFill>
        <p:spPr>
          <a:xfrm>
            <a:off x="5278136" y="2725450"/>
            <a:ext cx="914400" cy="914400"/>
          </a:xfrm>
          <a:prstGeom prst="rect">
            <a:avLst/>
          </a:prstGeom>
        </p:spPr>
      </p:pic>
      <p:pic>
        <p:nvPicPr>
          <p:cNvPr id="83" name="Picture 82" descr="A black background with a black square&#10;&#10;Description automatically generated with medium confidence">
            <a:extLst>
              <a:ext uri="{FF2B5EF4-FFF2-40B4-BE49-F238E27FC236}">
                <a16:creationId xmlns:a16="http://schemas.microsoft.com/office/drawing/2014/main" id="{0AC9A542-76EC-4F30-947D-062DC65FA416}"/>
              </a:ext>
            </a:extLst>
          </p:cNvPr>
          <p:cNvPicPr>
            <a:picLocks noChangeAspect="1"/>
          </p:cNvPicPr>
          <p:nvPr/>
        </p:nvPicPr>
        <p:blipFill rotWithShape="1">
          <a:blip r:embed="rId26"/>
          <a:srcRect l="4075" t="4834" r="10077" b="19621"/>
          <a:stretch/>
        </p:blipFill>
        <p:spPr>
          <a:xfrm>
            <a:off x="6297495" y="2778379"/>
            <a:ext cx="970955" cy="854424"/>
          </a:xfrm>
          <a:prstGeom prst="rect">
            <a:avLst/>
          </a:prstGeom>
        </p:spPr>
      </p:pic>
      <p:pic>
        <p:nvPicPr>
          <p:cNvPr id="85" name="Picture 84" descr="A black background with a black square&#10;&#10;Description automatically generated with medium confidence">
            <a:extLst>
              <a:ext uri="{FF2B5EF4-FFF2-40B4-BE49-F238E27FC236}">
                <a16:creationId xmlns:a16="http://schemas.microsoft.com/office/drawing/2014/main" id="{99931D8C-71BD-FE9A-7E40-D69AC34395E4}"/>
              </a:ext>
            </a:extLst>
          </p:cNvPr>
          <p:cNvPicPr>
            <a:picLocks noChangeAspect="1"/>
          </p:cNvPicPr>
          <p:nvPr/>
        </p:nvPicPr>
        <p:blipFill rotWithShape="1">
          <a:blip r:embed="rId27"/>
          <a:srcRect l="8117" t="-3598" r="10902" b="14254"/>
          <a:stretch/>
        </p:blipFill>
        <p:spPr>
          <a:xfrm>
            <a:off x="7469295" y="1629785"/>
            <a:ext cx="889791" cy="981672"/>
          </a:xfrm>
          <a:prstGeom prst="rect">
            <a:avLst/>
          </a:prstGeom>
        </p:spPr>
      </p:pic>
      <p:pic>
        <p:nvPicPr>
          <p:cNvPr id="87" name="Picture 86" descr="A black background with a black square&#10;&#10;Description automatically generated with medium confidence">
            <a:extLst>
              <a:ext uri="{FF2B5EF4-FFF2-40B4-BE49-F238E27FC236}">
                <a16:creationId xmlns:a16="http://schemas.microsoft.com/office/drawing/2014/main" id="{D5699355-2A90-5CB7-3689-4A4C1648C15B}"/>
              </a:ext>
            </a:extLst>
          </p:cNvPr>
          <p:cNvPicPr>
            <a:picLocks noChangeAspect="1"/>
          </p:cNvPicPr>
          <p:nvPr/>
        </p:nvPicPr>
        <p:blipFill rotWithShape="1">
          <a:blip r:embed="rId28"/>
          <a:srcRect l="6888" t="-1" b="13882"/>
          <a:stretch/>
        </p:blipFill>
        <p:spPr>
          <a:xfrm>
            <a:off x="696190" y="4490752"/>
            <a:ext cx="1189162" cy="1099845"/>
          </a:xfrm>
          <a:prstGeom prst="rect">
            <a:avLst/>
          </a:prstGeom>
        </p:spPr>
      </p:pic>
      <p:pic>
        <p:nvPicPr>
          <p:cNvPr id="89" name="Picture 88" descr="A black background with a black square&#10;&#10;Description automatically generated with medium confidence">
            <a:extLst>
              <a:ext uri="{FF2B5EF4-FFF2-40B4-BE49-F238E27FC236}">
                <a16:creationId xmlns:a16="http://schemas.microsoft.com/office/drawing/2014/main" id="{AC5835CD-44EA-AF36-BBAE-A1837BF03F51}"/>
              </a:ext>
            </a:extLst>
          </p:cNvPr>
          <p:cNvPicPr>
            <a:picLocks noChangeAspect="1"/>
          </p:cNvPicPr>
          <p:nvPr/>
        </p:nvPicPr>
        <p:blipFill rotWithShape="1">
          <a:blip r:embed="rId29"/>
          <a:srcRect l="18080" t="-1951" r="15477" b="12487"/>
          <a:stretch/>
        </p:blipFill>
        <p:spPr>
          <a:xfrm>
            <a:off x="2057400" y="4796303"/>
            <a:ext cx="608314" cy="819080"/>
          </a:xfrm>
          <a:prstGeom prst="rect">
            <a:avLst/>
          </a:prstGeom>
        </p:spPr>
      </p:pic>
      <p:pic>
        <p:nvPicPr>
          <p:cNvPr id="10" name="Picture 9" descr="A black background with a black square&#10;&#10;Description automatically generated with medium confidence">
            <a:extLst>
              <a:ext uri="{FF2B5EF4-FFF2-40B4-BE49-F238E27FC236}">
                <a16:creationId xmlns:a16="http://schemas.microsoft.com/office/drawing/2014/main" id="{DC1C9705-8514-7D74-F076-7B382119542A}"/>
              </a:ext>
            </a:extLst>
          </p:cNvPr>
          <p:cNvPicPr>
            <a:picLocks noChangeAspect="1"/>
          </p:cNvPicPr>
          <p:nvPr/>
        </p:nvPicPr>
        <p:blipFill rotWithShape="1">
          <a:blip r:embed="rId30"/>
          <a:srcRect l="10202" t="1025" r="10022" b="16837"/>
          <a:stretch/>
        </p:blipFill>
        <p:spPr>
          <a:xfrm>
            <a:off x="5249967" y="4023935"/>
            <a:ext cx="1124607" cy="1157897"/>
          </a:xfrm>
          <a:prstGeom prst="rect">
            <a:avLst/>
          </a:prstGeom>
        </p:spPr>
      </p:pic>
      <p:pic>
        <p:nvPicPr>
          <p:cNvPr id="12" name="Picture 11" descr="A black background with a black square&#10;&#10;Description automatically generated with medium confidence">
            <a:extLst>
              <a:ext uri="{FF2B5EF4-FFF2-40B4-BE49-F238E27FC236}">
                <a16:creationId xmlns:a16="http://schemas.microsoft.com/office/drawing/2014/main" id="{5C362E8D-2EB5-71B0-0494-1FAF57269687}"/>
              </a:ext>
            </a:extLst>
          </p:cNvPr>
          <p:cNvPicPr>
            <a:picLocks noChangeAspect="1"/>
          </p:cNvPicPr>
          <p:nvPr/>
        </p:nvPicPr>
        <p:blipFill rotWithShape="1">
          <a:blip r:embed="rId31"/>
          <a:srcRect l="8855" r="9578" b="15756"/>
          <a:stretch/>
        </p:blipFill>
        <p:spPr>
          <a:xfrm>
            <a:off x="7683062" y="2970672"/>
            <a:ext cx="929765" cy="960276"/>
          </a:xfrm>
          <a:prstGeom prst="rect">
            <a:avLst/>
          </a:prstGeom>
        </p:spPr>
      </p:pic>
      <p:pic>
        <p:nvPicPr>
          <p:cNvPr id="14" name="Picture 13" descr="A black background with a black square&#10;&#10;Description automatically generated with medium confidence">
            <a:extLst>
              <a:ext uri="{FF2B5EF4-FFF2-40B4-BE49-F238E27FC236}">
                <a16:creationId xmlns:a16="http://schemas.microsoft.com/office/drawing/2014/main" id="{4DA8E5CD-D606-F6DD-6ECB-43D04C418971}"/>
              </a:ext>
            </a:extLst>
          </p:cNvPr>
          <p:cNvPicPr>
            <a:picLocks noChangeAspect="1"/>
          </p:cNvPicPr>
          <p:nvPr/>
        </p:nvPicPr>
        <p:blipFill rotWithShape="1">
          <a:blip r:embed="rId32"/>
          <a:srcRect l="16158" t="2769" r="14098" b="15363"/>
          <a:stretch/>
        </p:blipFill>
        <p:spPr>
          <a:xfrm>
            <a:off x="6843288" y="3988506"/>
            <a:ext cx="804350" cy="944158"/>
          </a:xfrm>
          <a:prstGeom prst="rect">
            <a:avLst/>
          </a:prstGeom>
        </p:spPr>
      </p:pic>
      <p:pic>
        <p:nvPicPr>
          <p:cNvPr id="16" name="Picture 15" descr="A black background with a black square&#10;&#10;Description automatically generated with medium confidence">
            <a:extLst>
              <a:ext uri="{FF2B5EF4-FFF2-40B4-BE49-F238E27FC236}">
                <a16:creationId xmlns:a16="http://schemas.microsoft.com/office/drawing/2014/main" id="{9519370A-6B25-6FFC-0D5D-FE6C1CD37067}"/>
              </a:ext>
            </a:extLst>
          </p:cNvPr>
          <p:cNvPicPr>
            <a:picLocks noChangeAspect="1"/>
          </p:cNvPicPr>
          <p:nvPr/>
        </p:nvPicPr>
        <p:blipFill rotWithShape="1">
          <a:blip r:embed="rId33"/>
          <a:srcRect l="9569" r="9396" b="14836"/>
          <a:stretch/>
        </p:blipFill>
        <p:spPr>
          <a:xfrm>
            <a:off x="7914190" y="4188205"/>
            <a:ext cx="929765" cy="977153"/>
          </a:xfrm>
          <a:prstGeom prst="rect">
            <a:avLst/>
          </a:prstGeom>
        </p:spPr>
      </p:pic>
      <p:pic>
        <p:nvPicPr>
          <p:cNvPr id="18" name="Picture 17" descr="A black background with a black square&#10;&#10;Description automatically generated with medium confidence">
            <a:extLst>
              <a:ext uri="{FF2B5EF4-FFF2-40B4-BE49-F238E27FC236}">
                <a16:creationId xmlns:a16="http://schemas.microsoft.com/office/drawing/2014/main" id="{4CBCAABF-5C7C-7644-27DC-4D94F6828F6B}"/>
              </a:ext>
            </a:extLst>
          </p:cNvPr>
          <p:cNvPicPr>
            <a:picLocks noChangeAspect="1"/>
          </p:cNvPicPr>
          <p:nvPr/>
        </p:nvPicPr>
        <p:blipFill rotWithShape="1">
          <a:blip r:embed="rId34"/>
          <a:srcRect l="23170" t="4581" r="21971" b="18452"/>
          <a:stretch/>
        </p:blipFill>
        <p:spPr>
          <a:xfrm>
            <a:off x="9322676" y="1965272"/>
            <a:ext cx="1800036" cy="2525480"/>
          </a:xfrm>
          <a:prstGeom prst="rect">
            <a:avLst/>
          </a:prstGeom>
        </p:spPr>
      </p:pic>
      <p:sp>
        <p:nvSpPr>
          <p:cNvPr id="2" name="Freeform: Shape 1">
            <a:extLst>
              <a:ext uri="{FF2B5EF4-FFF2-40B4-BE49-F238E27FC236}">
                <a16:creationId xmlns:a16="http://schemas.microsoft.com/office/drawing/2014/main" id="{106B3977-38FF-43C1-04AB-97059C7753F2}"/>
              </a:ext>
            </a:extLst>
          </p:cNvPr>
          <p:cNvSpPr/>
          <p:nvPr/>
        </p:nvSpPr>
        <p:spPr>
          <a:xfrm>
            <a:off x="4171377" y="5031925"/>
            <a:ext cx="904009" cy="1165772"/>
          </a:xfrm>
          <a:custGeom>
            <a:avLst/>
            <a:gdLst>
              <a:gd name="connsiteX0" fmla="*/ 2389909 w 2857500"/>
              <a:gd name="connsiteY0" fmla="*/ 1984663 h 4270663"/>
              <a:gd name="connsiteX1" fmla="*/ 2732809 w 2857500"/>
              <a:gd name="connsiteY1" fmla="*/ 1413163 h 4270663"/>
              <a:gd name="connsiteX2" fmla="*/ 2857500 w 2857500"/>
              <a:gd name="connsiteY2" fmla="*/ 1122218 h 4270663"/>
              <a:gd name="connsiteX3" fmla="*/ 2857500 w 2857500"/>
              <a:gd name="connsiteY3" fmla="*/ 810491 h 4270663"/>
              <a:gd name="connsiteX4" fmla="*/ 2743200 w 2857500"/>
              <a:gd name="connsiteY4" fmla="*/ 561109 h 4270663"/>
              <a:gd name="connsiteX5" fmla="*/ 2618509 w 2857500"/>
              <a:gd name="connsiteY5" fmla="*/ 332509 h 4270663"/>
              <a:gd name="connsiteX6" fmla="*/ 2410691 w 2857500"/>
              <a:gd name="connsiteY6" fmla="*/ 166254 h 4270663"/>
              <a:gd name="connsiteX7" fmla="*/ 2161309 w 2857500"/>
              <a:gd name="connsiteY7" fmla="*/ 62345 h 4270663"/>
              <a:gd name="connsiteX8" fmla="*/ 1870364 w 2857500"/>
              <a:gd name="connsiteY8" fmla="*/ 0 h 4270663"/>
              <a:gd name="connsiteX9" fmla="*/ 1548246 w 2857500"/>
              <a:gd name="connsiteY9" fmla="*/ 31173 h 4270663"/>
              <a:gd name="connsiteX10" fmla="*/ 1340427 w 2857500"/>
              <a:gd name="connsiteY10" fmla="*/ 72736 h 4270663"/>
              <a:gd name="connsiteX11" fmla="*/ 1143000 w 2857500"/>
              <a:gd name="connsiteY11" fmla="*/ 176645 h 4270663"/>
              <a:gd name="connsiteX12" fmla="*/ 883227 w 2857500"/>
              <a:gd name="connsiteY12" fmla="*/ 332509 h 4270663"/>
              <a:gd name="connsiteX13" fmla="*/ 613064 w 2857500"/>
              <a:gd name="connsiteY13" fmla="*/ 623454 h 4270663"/>
              <a:gd name="connsiteX14" fmla="*/ 488373 w 2857500"/>
              <a:gd name="connsiteY14" fmla="*/ 758536 h 4270663"/>
              <a:gd name="connsiteX15" fmla="*/ 322118 w 2857500"/>
              <a:gd name="connsiteY15" fmla="*/ 997527 h 4270663"/>
              <a:gd name="connsiteX16" fmla="*/ 176646 w 2857500"/>
              <a:gd name="connsiteY16" fmla="*/ 1257300 h 4270663"/>
              <a:gd name="connsiteX17" fmla="*/ 62346 w 2857500"/>
              <a:gd name="connsiteY17" fmla="*/ 1579418 h 4270663"/>
              <a:gd name="connsiteX18" fmla="*/ 20782 w 2857500"/>
              <a:gd name="connsiteY18" fmla="*/ 1797627 h 4270663"/>
              <a:gd name="connsiteX19" fmla="*/ 0 w 2857500"/>
              <a:gd name="connsiteY19" fmla="*/ 2161309 h 4270663"/>
              <a:gd name="connsiteX20" fmla="*/ 51955 w 2857500"/>
              <a:gd name="connsiteY20" fmla="*/ 2649682 h 4270663"/>
              <a:gd name="connsiteX21" fmla="*/ 218209 w 2857500"/>
              <a:gd name="connsiteY21" fmla="*/ 3138054 h 4270663"/>
              <a:gd name="connsiteX22" fmla="*/ 426027 w 2857500"/>
              <a:gd name="connsiteY22" fmla="*/ 3470563 h 4270663"/>
              <a:gd name="connsiteX23" fmla="*/ 696191 w 2857500"/>
              <a:gd name="connsiteY23" fmla="*/ 3782291 h 4270663"/>
              <a:gd name="connsiteX24" fmla="*/ 1091046 w 2857500"/>
              <a:gd name="connsiteY24" fmla="*/ 4083627 h 4270663"/>
              <a:gd name="connsiteX25" fmla="*/ 1548246 w 2857500"/>
              <a:gd name="connsiteY25" fmla="*/ 4260273 h 4270663"/>
              <a:gd name="connsiteX26" fmla="*/ 1891146 w 2857500"/>
              <a:gd name="connsiteY26" fmla="*/ 4270663 h 4270663"/>
              <a:gd name="connsiteX27" fmla="*/ 2389909 w 2857500"/>
              <a:gd name="connsiteY27" fmla="*/ 4125191 h 4270663"/>
              <a:gd name="connsiteX28" fmla="*/ 2732809 w 2857500"/>
              <a:gd name="connsiteY28" fmla="*/ 3803073 h 4270663"/>
              <a:gd name="connsiteX29" fmla="*/ 2857500 w 2857500"/>
              <a:gd name="connsiteY29" fmla="*/ 3429000 h 4270663"/>
              <a:gd name="connsiteX30" fmla="*/ 2847109 w 2857500"/>
              <a:gd name="connsiteY30" fmla="*/ 3231573 h 4270663"/>
              <a:gd name="connsiteX31" fmla="*/ 2743200 w 2857500"/>
              <a:gd name="connsiteY31" fmla="*/ 2940627 h 4270663"/>
              <a:gd name="connsiteX32" fmla="*/ 2462646 w 2857500"/>
              <a:gd name="connsiteY32" fmla="*/ 2535382 h 4270663"/>
              <a:gd name="connsiteX33" fmla="*/ 2400300 w 2857500"/>
              <a:gd name="connsiteY33" fmla="*/ 2286000 h 4270663"/>
              <a:gd name="connsiteX34" fmla="*/ 2389909 w 2857500"/>
              <a:gd name="connsiteY34" fmla="*/ 2067791 h 4270663"/>
              <a:gd name="connsiteX35" fmla="*/ 2389909 w 2857500"/>
              <a:gd name="connsiteY35" fmla="*/ 1984663 h 4270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857500" h="4270663">
                <a:moveTo>
                  <a:pt x="2389909" y="1984663"/>
                </a:moveTo>
                <a:lnTo>
                  <a:pt x="2732809" y="1413163"/>
                </a:lnTo>
                <a:lnTo>
                  <a:pt x="2857500" y="1122218"/>
                </a:lnTo>
                <a:lnTo>
                  <a:pt x="2857500" y="810491"/>
                </a:lnTo>
                <a:lnTo>
                  <a:pt x="2743200" y="561109"/>
                </a:lnTo>
                <a:lnTo>
                  <a:pt x="2618509" y="332509"/>
                </a:lnTo>
                <a:lnTo>
                  <a:pt x="2410691" y="166254"/>
                </a:lnTo>
                <a:lnTo>
                  <a:pt x="2161309" y="62345"/>
                </a:lnTo>
                <a:lnTo>
                  <a:pt x="1870364" y="0"/>
                </a:lnTo>
                <a:lnTo>
                  <a:pt x="1548246" y="31173"/>
                </a:lnTo>
                <a:lnTo>
                  <a:pt x="1340427" y="72736"/>
                </a:lnTo>
                <a:lnTo>
                  <a:pt x="1143000" y="176645"/>
                </a:lnTo>
                <a:lnTo>
                  <a:pt x="883227" y="332509"/>
                </a:lnTo>
                <a:lnTo>
                  <a:pt x="613064" y="623454"/>
                </a:lnTo>
                <a:lnTo>
                  <a:pt x="488373" y="758536"/>
                </a:lnTo>
                <a:lnTo>
                  <a:pt x="322118" y="997527"/>
                </a:lnTo>
                <a:lnTo>
                  <a:pt x="176646" y="1257300"/>
                </a:lnTo>
                <a:lnTo>
                  <a:pt x="62346" y="1579418"/>
                </a:lnTo>
                <a:lnTo>
                  <a:pt x="20782" y="1797627"/>
                </a:lnTo>
                <a:lnTo>
                  <a:pt x="0" y="2161309"/>
                </a:lnTo>
                <a:lnTo>
                  <a:pt x="51955" y="2649682"/>
                </a:lnTo>
                <a:lnTo>
                  <a:pt x="218209" y="3138054"/>
                </a:lnTo>
                <a:lnTo>
                  <a:pt x="426027" y="3470563"/>
                </a:lnTo>
                <a:lnTo>
                  <a:pt x="696191" y="3782291"/>
                </a:lnTo>
                <a:lnTo>
                  <a:pt x="1091046" y="4083627"/>
                </a:lnTo>
                <a:lnTo>
                  <a:pt x="1548246" y="4260273"/>
                </a:lnTo>
                <a:lnTo>
                  <a:pt x="1891146" y="4270663"/>
                </a:lnTo>
                <a:lnTo>
                  <a:pt x="2389909" y="4125191"/>
                </a:lnTo>
                <a:lnTo>
                  <a:pt x="2732809" y="3803073"/>
                </a:lnTo>
                <a:lnTo>
                  <a:pt x="2857500" y="3429000"/>
                </a:lnTo>
                <a:lnTo>
                  <a:pt x="2847109" y="3231573"/>
                </a:lnTo>
                <a:lnTo>
                  <a:pt x="2743200" y="2940627"/>
                </a:lnTo>
                <a:lnTo>
                  <a:pt x="2462646" y="2535382"/>
                </a:lnTo>
                <a:lnTo>
                  <a:pt x="2400300" y="2286000"/>
                </a:lnTo>
                <a:lnTo>
                  <a:pt x="2389909" y="2067791"/>
                </a:lnTo>
                <a:lnTo>
                  <a:pt x="2389909" y="1984663"/>
                </a:lnTo>
                <a:close/>
              </a:path>
            </a:pathLst>
          </a:cu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black background with a black square&#10;&#10;Description automatically generated with medium confidence">
            <a:extLst>
              <a:ext uri="{FF2B5EF4-FFF2-40B4-BE49-F238E27FC236}">
                <a16:creationId xmlns:a16="http://schemas.microsoft.com/office/drawing/2014/main" id="{B96FA540-5CCE-2DC4-580D-A152382E96E9}"/>
              </a:ext>
            </a:extLst>
          </p:cNvPr>
          <p:cNvPicPr>
            <a:picLocks noChangeAspect="1"/>
          </p:cNvPicPr>
          <p:nvPr/>
        </p:nvPicPr>
        <p:blipFill rotWithShape="1">
          <a:blip r:embed="rId35"/>
          <a:srcRect l="25811" t="5158" r="26009" b="20545"/>
          <a:stretch/>
        </p:blipFill>
        <p:spPr>
          <a:xfrm>
            <a:off x="8198381" y="103546"/>
            <a:ext cx="962343" cy="1483981"/>
          </a:xfrm>
          <a:prstGeom prst="rect">
            <a:avLst/>
          </a:prstGeom>
        </p:spPr>
      </p:pic>
      <p:sp>
        <p:nvSpPr>
          <p:cNvPr id="11" name="Rectangle: Rounded Corners 10">
            <a:extLst>
              <a:ext uri="{FF2B5EF4-FFF2-40B4-BE49-F238E27FC236}">
                <a16:creationId xmlns:a16="http://schemas.microsoft.com/office/drawing/2014/main" id="{945EC806-D4FB-44B6-DCFF-99BA76BA3582}"/>
              </a:ext>
            </a:extLst>
          </p:cNvPr>
          <p:cNvSpPr/>
          <p:nvPr/>
        </p:nvSpPr>
        <p:spPr>
          <a:xfrm>
            <a:off x="9160724" y="4932664"/>
            <a:ext cx="1124607" cy="1468135"/>
          </a:xfrm>
          <a:prstGeom prst="roundRect">
            <a:avLst/>
          </a:prstGeom>
          <a:solidFill>
            <a:schemeClr val="bg1"/>
          </a:solidFill>
          <a:ln w="7620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1642327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0466806D-817D-A91F-73D6-8C9951FDFE23}"/>
              </a:ext>
            </a:extLst>
          </p:cNvPr>
          <p:cNvSpPr>
            <a:spLocks noGrp="1"/>
          </p:cNvSpPr>
          <p:nvPr>
            <p:ph type="ftr" sz="quarter" idx="11"/>
          </p:nvPr>
        </p:nvSpPr>
        <p:spPr/>
        <p:txBody>
          <a:bodyPr/>
          <a:lstStyle/>
          <a:p>
            <a:endParaRPr lang="en-US"/>
          </a:p>
        </p:txBody>
      </p:sp>
      <p:sp>
        <p:nvSpPr>
          <p:cNvPr id="3" name="Slide Number Placeholder 2">
            <a:extLst>
              <a:ext uri="{FF2B5EF4-FFF2-40B4-BE49-F238E27FC236}">
                <a16:creationId xmlns:a16="http://schemas.microsoft.com/office/drawing/2014/main" id="{7CCCF737-C93E-0D67-762D-669393D182B7}"/>
              </a:ext>
            </a:extLst>
          </p:cNvPr>
          <p:cNvSpPr>
            <a:spLocks noGrp="1"/>
          </p:cNvSpPr>
          <p:nvPr>
            <p:ph type="sldNum" sz="quarter" idx="12"/>
          </p:nvPr>
        </p:nvSpPr>
        <p:spPr/>
        <p:txBody>
          <a:bodyPr/>
          <a:lstStyle/>
          <a:p>
            <a:fld id="{A5AEF524-62EC-C340-82A1-9F47B6C43E55}" type="slidenum">
              <a:rPr lang="en-US" smtClean="0"/>
              <a:t>6</a:t>
            </a:fld>
            <a:endParaRPr lang="en-US"/>
          </a:p>
        </p:txBody>
      </p:sp>
      <p:sp>
        <p:nvSpPr>
          <p:cNvPr id="4" name="Text Placeholder 3">
            <a:extLst>
              <a:ext uri="{FF2B5EF4-FFF2-40B4-BE49-F238E27FC236}">
                <a16:creationId xmlns:a16="http://schemas.microsoft.com/office/drawing/2014/main" id="{389FF7A8-6694-EC08-1337-3644F56ED28B}"/>
              </a:ext>
            </a:extLst>
          </p:cNvPr>
          <p:cNvSpPr>
            <a:spLocks noGrp="1"/>
          </p:cNvSpPr>
          <p:nvPr>
            <p:ph type="body" sz="quarter" idx="13"/>
          </p:nvPr>
        </p:nvSpPr>
        <p:spPr>
          <a:xfrm>
            <a:off x="10686258" y="1191"/>
            <a:ext cx="1468039" cy="1116806"/>
          </a:xfrm>
        </p:spPr>
        <p:txBody>
          <a:bodyPr vert="horz" lIns="0" tIns="0" rIns="0" bIns="0" rtlCol="0" anchor="t">
            <a:noAutofit/>
          </a:bodyPr>
          <a:lstStyle/>
          <a:p>
            <a:pPr marL="0" indent="0">
              <a:buNone/>
            </a:pPr>
            <a:r>
              <a:rPr lang="en-US" sz="1600">
                <a:ln>
                  <a:solidFill>
                    <a:prstClr val="white"/>
                  </a:solidFill>
                </a:ln>
                <a:latin typeface="Arial"/>
                <a:cs typeface="Calibri"/>
              </a:rPr>
              <a:t>Lily Thompson</a:t>
            </a:r>
          </a:p>
        </p:txBody>
      </p:sp>
      <p:sp>
        <p:nvSpPr>
          <p:cNvPr id="5" name="Slide Number Placeholder 3">
            <a:extLst>
              <a:ext uri="{FF2B5EF4-FFF2-40B4-BE49-F238E27FC236}">
                <a16:creationId xmlns:a16="http://schemas.microsoft.com/office/drawing/2014/main" id="{FFB831A0-B22B-94CE-DFDE-258CEC2D8837}"/>
              </a:ext>
            </a:extLst>
          </p:cNvPr>
          <p:cNvSpPr txBox="1">
            <a:spLocks/>
          </p:cNvSpPr>
          <p:nvPr/>
        </p:nvSpPr>
        <p:spPr>
          <a:xfrm>
            <a:off x="4960614" y="6377940"/>
            <a:ext cx="731520" cy="274320"/>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5AEF524-62EC-C340-82A1-9F47B6C43E55}" type="slidenum">
              <a:rPr lang="en-US" smtClean="0"/>
              <a:pPr/>
              <a:t>6</a:t>
            </a:fld>
            <a:endParaRPr lang="en-US"/>
          </a:p>
        </p:txBody>
      </p:sp>
      <p:sp>
        <p:nvSpPr>
          <p:cNvPr id="6" name="Title 4">
            <a:extLst>
              <a:ext uri="{FF2B5EF4-FFF2-40B4-BE49-F238E27FC236}">
                <a16:creationId xmlns:a16="http://schemas.microsoft.com/office/drawing/2014/main" id="{84C7C618-F709-8C6E-9F5A-9F553BC9DFC9}"/>
              </a:ext>
            </a:extLst>
          </p:cNvPr>
          <p:cNvSpPr txBox="1">
            <a:spLocks/>
          </p:cNvSpPr>
          <p:nvPr/>
        </p:nvSpPr>
        <p:spPr>
          <a:xfrm>
            <a:off x="533400" y="457200"/>
            <a:ext cx="9601200" cy="960276"/>
          </a:xfrm>
          <a:prstGeom prst="rect">
            <a:avLst/>
          </a:prstGeom>
        </p:spPr>
        <p:txBody>
          <a:bodyPr lIns="0" tIns="0" rIns="0" bIns="0" anchor="b"/>
          <a:lstStyle>
            <a:lvl1pPr marL="0" indent="0" algn="l" defTabSz="914400" rtl="0" eaLnBrk="1" latinLnBrk="0" hangingPunct="1">
              <a:lnSpc>
                <a:spcPct val="90000"/>
              </a:lnSpc>
              <a:spcBef>
                <a:spcPts val="1000"/>
              </a:spcBef>
              <a:buFont typeface="Arial" panose="020B0604020202020204" pitchFamily="34" charset="0"/>
              <a:buNone/>
              <a:defRPr lang="en-US" sz="4000" b="1" kern="1200" dirty="0">
                <a:solidFill>
                  <a:schemeClr val="bg2"/>
                </a:solidFill>
                <a:latin typeface="+mj-lt"/>
                <a:ea typeface="+mn-ea"/>
                <a:cs typeface="+mj-cs"/>
              </a:defRPr>
            </a:lvl1pPr>
          </a:lstStyle>
          <a:p>
            <a:r>
              <a:rPr lang="en-US"/>
              <a:t>Hemodialysis Process</a:t>
            </a:r>
          </a:p>
        </p:txBody>
      </p:sp>
      <p:pic>
        <p:nvPicPr>
          <p:cNvPr id="7" name="Picture 6">
            <a:extLst>
              <a:ext uri="{FF2B5EF4-FFF2-40B4-BE49-F238E27FC236}">
                <a16:creationId xmlns:a16="http://schemas.microsoft.com/office/drawing/2014/main" id="{B6DCE24E-E446-6922-C14D-546A3943A24A}"/>
              </a:ext>
            </a:extLst>
          </p:cNvPr>
          <p:cNvPicPr>
            <a:picLocks noChangeAspect="1"/>
          </p:cNvPicPr>
          <p:nvPr/>
        </p:nvPicPr>
        <p:blipFill>
          <a:blip r:embed="rId3"/>
          <a:stretch>
            <a:fillRect/>
          </a:stretch>
        </p:blipFill>
        <p:spPr>
          <a:xfrm>
            <a:off x="2995108" y="1536380"/>
            <a:ext cx="5394052" cy="4722656"/>
          </a:xfrm>
          <a:prstGeom prst="rect">
            <a:avLst/>
          </a:prstGeom>
          <a:ln w="38100">
            <a:solidFill>
              <a:schemeClr val="tx1"/>
            </a:solidFill>
          </a:ln>
        </p:spPr>
      </p:pic>
      <p:sp>
        <p:nvSpPr>
          <p:cNvPr id="9" name="Up Arrow 8">
            <a:extLst>
              <a:ext uri="{FF2B5EF4-FFF2-40B4-BE49-F238E27FC236}">
                <a16:creationId xmlns:a16="http://schemas.microsoft.com/office/drawing/2014/main" id="{F51EF670-99C0-A1BC-808D-4B4E0F05390F}"/>
              </a:ext>
            </a:extLst>
          </p:cNvPr>
          <p:cNvSpPr/>
          <p:nvPr/>
        </p:nvSpPr>
        <p:spPr>
          <a:xfrm rot="18916285">
            <a:off x="6814421" y="3916847"/>
            <a:ext cx="377064" cy="784253"/>
          </a:xfrm>
          <a:prstGeom prst="upArrow">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Up Arrow 7">
            <a:extLst>
              <a:ext uri="{FF2B5EF4-FFF2-40B4-BE49-F238E27FC236}">
                <a16:creationId xmlns:a16="http://schemas.microsoft.com/office/drawing/2014/main" id="{ECB612BE-47C7-A779-838C-71276FCF178E}"/>
              </a:ext>
            </a:extLst>
          </p:cNvPr>
          <p:cNvSpPr/>
          <p:nvPr/>
        </p:nvSpPr>
        <p:spPr>
          <a:xfrm rot="18916285">
            <a:off x="5181983" y="3448136"/>
            <a:ext cx="377064" cy="784253"/>
          </a:xfrm>
          <a:prstGeom prst="upArrow">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Donut 9">
            <a:extLst>
              <a:ext uri="{FF2B5EF4-FFF2-40B4-BE49-F238E27FC236}">
                <a16:creationId xmlns:a16="http://schemas.microsoft.com/office/drawing/2014/main" id="{2D7FE564-8096-43B8-E79D-A186263CC19D}"/>
              </a:ext>
            </a:extLst>
          </p:cNvPr>
          <p:cNvSpPr/>
          <p:nvPr/>
        </p:nvSpPr>
        <p:spPr>
          <a:xfrm>
            <a:off x="4664765" y="2617548"/>
            <a:ext cx="819802" cy="1280160"/>
          </a:xfrm>
          <a:prstGeom prst="donut">
            <a:avLst>
              <a:gd name="adj" fmla="val 594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Up Arrow 10">
            <a:extLst>
              <a:ext uri="{FF2B5EF4-FFF2-40B4-BE49-F238E27FC236}">
                <a16:creationId xmlns:a16="http://schemas.microsoft.com/office/drawing/2014/main" id="{A90502E8-6F75-3BA6-3BC8-8F453A9A674D}"/>
              </a:ext>
            </a:extLst>
          </p:cNvPr>
          <p:cNvSpPr/>
          <p:nvPr/>
        </p:nvSpPr>
        <p:spPr>
          <a:xfrm rot="18916285">
            <a:off x="5034059" y="3448137"/>
            <a:ext cx="377064" cy="784253"/>
          </a:xfrm>
          <a:prstGeom prst="upArrow">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Up Arrow 11">
            <a:extLst>
              <a:ext uri="{FF2B5EF4-FFF2-40B4-BE49-F238E27FC236}">
                <a16:creationId xmlns:a16="http://schemas.microsoft.com/office/drawing/2014/main" id="{C8F4962E-304B-01F5-A49D-56C12465FEA4}"/>
              </a:ext>
            </a:extLst>
          </p:cNvPr>
          <p:cNvSpPr/>
          <p:nvPr/>
        </p:nvSpPr>
        <p:spPr>
          <a:xfrm rot="18916285">
            <a:off x="5178400" y="2683052"/>
            <a:ext cx="377064" cy="784253"/>
          </a:xfrm>
          <a:prstGeom prst="upArrow">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6153387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0" presetClass="path" presetSubtype="0" accel="50000" decel="50000" fill="hold" grpId="1" nodeType="withEffect">
                                  <p:stCondLst>
                                    <p:cond delay="0"/>
                                  </p:stCondLst>
                                  <p:childTnLst>
                                    <p:animMotion origin="layout" path="M 0 0 L 0 0 L -0.00547 -0.00093 C -0.0069 -0.00116 -0.00846 -0.00162 -0.0099 -0.00185 C -0.01198 -0.00232 -0.01419 -0.00255 -0.01641 -0.00278 L -0.06589 -0.00185 C -0.09909 -0.0007 -0.05104 -0.00139 -0.07617 0 C -0.08659 0.00069 -0.09688 0.00069 -0.10716 0.00116 C -0.10742 0.00393 -0.10742 0.00694 -0.10768 0.00972 C -0.10794 0.0118 -0.10859 0.01366 -0.10885 0.01551 C -0.10899 0.0169 -0.10925 0.01805 -0.10938 0.01944 C -0.10977 0.02268 -0.11016 0.0287 -0.11042 0.03194 C -0.11068 0.05 -0.11068 0.06805 -0.11107 0.08611 C -0.11107 0.0919 -0.1112 0.09768 -0.11159 0.10347 C -0.11172 0.10555 -0.11159 0.10879 -0.11263 0.10926 L -0.11432 0.11041 C -0.1168 0.11342 -0.11524 0.1118 -0.11914 0.11412 L -0.12083 0.11528 C -0.12409 0.11481 -0.12734 0.11528 -0.1306 0.11412 C -0.13112 0.11389 -0.13086 0.11227 -0.13112 0.11134 C -0.13138 0.11041 -0.1319 0.10995 -0.13216 0.10926 C -0.13425 0.09884 -0.13099 0.11481 -0.13385 0.10347 C -0.1349 0.09953 -0.13503 0.09699 -0.13542 0.09282 C -0.13672 0.06435 -0.13542 0.09282 -0.13659 0.07268 C -0.13672 0.06898 -0.13685 0.06551 -0.13711 0.06203 C -0.13724 0.05972 -0.1375 0.05741 -0.13763 0.05532 C -0.13789 0.05254 -0.13802 0.05 -0.13815 0.04745 C -0.13841 0.0294 -0.13867 0.01134 -0.13867 -0.00672 C -0.13867 -0.01898 -0.13854 -0.03125 -0.13815 -0.04352 C -0.13802 -0.04931 -0.13711 -0.06088 -0.13711 -0.06088 L -0.13659 -0.08102 " pathEditMode="relative" ptsTypes="AAAAAAAAAAAAAAAAAAAAAAAAAAAAAAA">
                                      <p:cBhvr>
                                        <p:cTn id="8" dur="5000" fill="hold"/>
                                        <p:tgtEl>
                                          <p:spTgt spid="9"/>
                                        </p:tgtEl>
                                        <p:attrNameLst>
                                          <p:attrName>ppt_x</p:attrName>
                                          <p:attrName>ppt_y</p:attrName>
                                        </p:attrNameLst>
                                      </p:cBhvr>
                                    </p:animMotion>
                                  </p:childTnLst>
                                </p:cTn>
                              </p:par>
                            </p:childTnLst>
                          </p:cTn>
                        </p:par>
                        <p:par>
                          <p:cTn id="9" fill="hold">
                            <p:stCondLst>
                              <p:cond delay="5000"/>
                            </p:stCondLst>
                            <p:childTnLst>
                              <p:par>
                                <p:cTn id="10" presetID="1" presetClass="exit" presetSubtype="0" fill="hold" grpId="2" nodeType="afterEffect">
                                  <p:stCondLst>
                                    <p:cond delay="0"/>
                                  </p:stCondLst>
                                  <p:childTnLst>
                                    <p:set>
                                      <p:cBhvr>
                                        <p:cTn id="11" dur="1" fill="hold">
                                          <p:stCondLst>
                                            <p:cond delay="0"/>
                                          </p:stCondLst>
                                        </p:cTn>
                                        <p:tgtEl>
                                          <p:spTgt spid="9"/>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1" nodeType="clickEffect">
                                  <p:stCondLst>
                                    <p:cond delay="0"/>
                                  </p:stCondLst>
                                  <p:childTnLst>
                                    <p:set>
                                      <p:cBhvr>
                                        <p:cTn id="15" dur="1" fill="hold">
                                          <p:stCondLst>
                                            <p:cond delay="0"/>
                                          </p:stCondLst>
                                        </p:cTn>
                                        <p:tgtEl>
                                          <p:spTgt spid="8"/>
                                        </p:tgtEl>
                                        <p:attrNameLst>
                                          <p:attrName>style.visibility</p:attrName>
                                        </p:attrNameLst>
                                      </p:cBhvr>
                                      <p:to>
                                        <p:strVal val="visible"/>
                                      </p:to>
                                    </p:set>
                                  </p:childTnLst>
                                </p:cTn>
                              </p:par>
                              <p:par>
                                <p:cTn id="16" presetID="0" presetClass="path" presetSubtype="0" accel="50000" decel="50000" fill="hold" grpId="0" nodeType="withEffect">
                                  <p:stCondLst>
                                    <p:cond delay="0"/>
                                  </p:stCondLst>
                                  <p:childTnLst>
                                    <p:animMotion origin="layout" path="M 0 0 L 0 0 C -0.00026 -0.01042 -0.00039 -0.02061 -0.00065 -0.03102 C -0.00078 -0.03658 -0.00091 -0.0419 -0.00117 -0.04746 C -0.00117 -0.04908 -0.00156 -0.0507 -0.00169 -0.05232 C -0.00221 -0.05996 -0.00195 -0.06065 -0.00273 -0.06667 C -0.00286 -0.06783 -0.00312 -0.06875 -0.00338 -0.06968 C -0.00443 -0.07362 -0.00416 -0.07153 -0.00547 -0.07454 C -0.00716 -0.07801 -0.00638 -0.07917 -0.00989 -0.08125 C -0.01237 -0.08288 -0.01094 -0.08195 -0.01419 -0.08311 C -0.01849 -0.08288 -0.02291 -0.08288 -0.02721 -0.08218 C -0.02851 -0.08218 -0.03125 -0.08102 -0.03268 -0.08033 C -0.03372 -0.07963 -0.03476 -0.07894 -0.03594 -0.07848 C -0.03919 -0.07686 -0.03737 -0.07778 -0.0414 -0.07547 C -0.04193 -0.07524 -0.04245 -0.075 -0.04297 -0.07454 C -0.04375 -0.07385 -0.0444 -0.07315 -0.04518 -0.07269 C -0.0457 -0.07223 -0.04635 -0.07223 -0.04674 -0.07153 C -0.04791 -0.07061 -0.04896 -0.06899 -0.05013 -0.06783 C -0.05065 -0.06713 -0.05104 -0.06621 -0.05169 -0.06575 L -0.05338 -0.06482 C -0.0543 -0.06297 -0.05469 -0.06227 -0.05599 -0.06088 C -0.05651 -0.06042 -0.05716 -0.06042 -0.05768 -0.05996 C -0.0582 -0.05903 -0.05872 -0.05811 -0.05937 -0.05718 C -0.05976 -0.05649 -0.06041 -0.05602 -0.06094 -0.0551 C -0.06146 -0.0544 -0.06159 -0.05325 -0.06198 -0.05232 C -0.06237 -0.05163 -0.06276 -0.05116 -0.06315 -0.05024 C -0.06706 -0.04121 -0.06354 -0.04746 -0.06693 -0.04167 C -0.06823 -0.03426 -0.0664 -0.04329 -0.06849 -0.03588 C -0.07083 -0.02778 -0.06706 -0.03843 -0.07018 -0.0301 C -0.07148 -0.02315 -0.07057 -0.02593 -0.07239 -0.0213 C -0.07396 -0.0132 -0.07174 -0.02315 -0.07396 -0.01644 C -0.07422 -0.01575 -0.07422 -0.01459 -0.07448 -0.01366 C -0.07487 -0.0125 -0.07539 -0.01181 -0.07565 -0.01065 C -0.07604 -0.0088 -0.07604 -0.00649 -0.07669 -0.00487 C -0.07747 -0.00301 -0.07851 -0.00139 -0.0789 0.00092 C -0.08021 0.00787 -0.0793 0.00509 -0.08099 0.00949 C -0.08255 0.0199 -0.0806 0.00787 -0.08268 0.01643 C -0.0832 0.01828 -0.08346 0.02013 -0.08372 0.02222 C -0.08398 0.02314 -0.08398 0.0243 -0.08437 0.025 C -0.08463 0.02592 -0.08515 0.02685 -0.08541 0.028 C -0.08646 0.03217 -0.08646 0.03379 -0.08698 0.03773 C -0.08724 0.03865 -0.08737 0.03958 -0.08763 0.0405 C -0.08776 0.04189 -0.08789 0.04305 -0.08815 0.04444 C -0.08815 0.04444 -0.08945 0.05162 -0.08971 0.053 C -0.09101 0.05995 -0.08945 0.05138 -0.09088 0.05995 C -0.09101 0.06087 -0.09127 0.0618 -0.0914 0.06273 C -0.09153 0.06365 -0.09206 0.06851 -0.09245 0.06944 C -0.09271 0.07037 -0.09323 0.07083 -0.09349 0.07152 L -0.09466 0.07731 C -0.09479 0.07824 -0.09492 0.07939 -0.09518 0.08009 L -0.09622 0.0831 C -0.09648 0.08449 -0.09661 0.08564 -0.09687 0.08703 C -0.097 0.08796 -0.09726 0.08888 -0.09739 0.08981 C -0.09778 0.09236 -0.09805 0.0949 -0.09844 0.09768 C -0.09857 0.09884 -0.0987 0.10023 -0.09896 0.10138 C -0.09935 0.10277 -0.09974 0.10393 -0.10013 0.10532 C -0.10052 0.10717 -0.10078 0.10925 -0.10117 0.11111 L -0.10221 0.11689 L -0.10338 0.12268 C -0.10351 0.12361 -0.10377 0.12453 -0.1039 0.12569 L -0.10495 0.13333 C -0.10521 0.1375 -0.10521 0.14166 -0.10547 0.14583 C -0.10612 0.15509 -0.10599 0.14837 -0.10599 0.15185 " pathEditMode="relative" ptsTypes="AAAAAAAAAAAAAAAAAAAAAAAAAAAAAAAAAAAAAAAAAAAAAAAAAAAAAAAAAAAAAAA">
                                      <p:cBhvr>
                                        <p:cTn id="17" dur="4000" fill="hold"/>
                                        <p:tgtEl>
                                          <p:spTgt spid="8"/>
                                        </p:tgtEl>
                                        <p:attrNameLst>
                                          <p:attrName>ppt_x</p:attrName>
                                          <p:attrName>ppt_y</p:attrName>
                                        </p:attrNameLst>
                                      </p:cBhvr>
                                    </p:animMotion>
                                  </p:childTnLst>
                                </p:cTn>
                              </p:par>
                            </p:childTnLst>
                          </p:cTn>
                        </p:par>
                        <p:par>
                          <p:cTn id="18" fill="hold">
                            <p:stCondLst>
                              <p:cond delay="4000"/>
                            </p:stCondLst>
                            <p:childTnLst>
                              <p:par>
                                <p:cTn id="19" presetID="1" presetClass="exit" presetSubtype="0" fill="hold" grpId="2" nodeType="afterEffect">
                                  <p:stCondLst>
                                    <p:cond delay="0"/>
                                  </p:stCondLst>
                                  <p:childTnLst>
                                    <p:set>
                                      <p:cBhvr>
                                        <p:cTn id="20" dur="1" fill="hold">
                                          <p:stCondLst>
                                            <p:cond delay="0"/>
                                          </p:stCondLst>
                                        </p:cTn>
                                        <p:tgtEl>
                                          <p:spTgt spid="8"/>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childTnLst>
                          </p:cTn>
                        </p:par>
                        <p:par>
                          <p:cTn id="25" fill="hold">
                            <p:stCondLst>
                              <p:cond delay="0"/>
                            </p:stCondLst>
                            <p:childTnLst>
                              <p:par>
                                <p:cTn id="26" presetID="1" presetClass="exit" presetSubtype="0" fill="hold" grpId="1" nodeType="afterEffect">
                                  <p:stCondLst>
                                    <p:cond delay="1500"/>
                                  </p:stCondLst>
                                  <p:childTnLst>
                                    <p:set>
                                      <p:cBhvr>
                                        <p:cTn id="27" dur="1" fill="hold">
                                          <p:stCondLst>
                                            <p:cond delay="0"/>
                                          </p:stCondLst>
                                        </p:cTn>
                                        <p:tgtEl>
                                          <p:spTgt spid="10"/>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childTnLst>
                                </p:cTn>
                              </p:par>
                              <p:par>
                                <p:cTn id="32" presetID="0" presetClass="path" presetSubtype="0" accel="50000" decel="50000" fill="hold" grpId="1" nodeType="withEffect">
                                  <p:stCondLst>
                                    <p:cond delay="0"/>
                                  </p:stCondLst>
                                  <p:childTnLst>
                                    <p:animMotion origin="layout" path="M 0 0 L 0 0 C -0.00261 -0.00069 -0.00508 -0.00162 -0.00769 -0.00185 C -0.00873 -0.00208 -0.0099 -0.00139 -0.01094 -0.00092 C -0.01224 -0.00069 -0.01342 -0.00046 -0.01472 0 C -0.0155 0.00023 -0.01615 0.0007 -0.01693 0.00093 C -0.01888 0.00162 -0.02084 0.00209 -0.02292 0.00278 C -0.02357 0.00324 -0.02435 0.00347 -0.025 0.00394 C -0.02579 0.0044 -0.02644 0.00509 -0.02722 0.00579 C -0.02878 0.00695 -0.02956 0.00672 -0.03099 0.00857 C -0.03373 0.0125 -0.03555 0.01759 -0.03698 0.02315 C -0.03763 0.02547 -0.03803 0.02778 -0.03868 0.02986 C -0.03907 0.03125 -0.03972 0.03241 -0.04024 0.0338 C -0.0405 0.03658 -0.04063 0.03959 -0.04076 0.04236 C -0.04102 0.04514 -0.04128 0.04769 -0.04128 0.05023 C -0.04128 0.05602 -0.04128 0.06181 -0.04076 0.06759 C -0.0405 0.0713 -0.03972 0.07454 -0.0392 0.07824 C -0.03803 0.08634 -0.03829 0.08681 -0.03698 0.09468 C -0.03672 0.09653 -0.03633 0.09838 -0.03594 0.10047 C -0.03568 0.10324 -0.03542 0.10625 -0.03542 0.10903 C -0.03542 0.1169 -0.03594 0.13241 -0.03594 0.13241 " pathEditMode="relative" ptsTypes="AAAAAAAAAAAAAAAAAAAAA">
                                      <p:cBhvr>
                                        <p:cTn id="33" dur="5000" fill="hold"/>
                                        <p:tgtEl>
                                          <p:spTgt spid="11"/>
                                        </p:tgtEl>
                                        <p:attrNameLst>
                                          <p:attrName>ppt_x</p:attrName>
                                          <p:attrName>ppt_y</p:attrName>
                                        </p:attrNameLst>
                                      </p:cBhvr>
                                    </p:animMotion>
                                  </p:childTnLst>
                                </p:cTn>
                              </p:par>
                            </p:childTnLst>
                          </p:cTn>
                        </p:par>
                        <p:par>
                          <p:cTn id="34" fill="hold">
                            <p:stCondLst>
                              <p:cond delay="5000"/>
                            </p:stCondLst>
                            <p:childTnLst>
                              <p:par>
                                <p:cTn id="35" presetID="1" presetClass="exit" presetSubtype="0" fill="hold" grpId="2" nodeType="afterEffect">
                                  <p:stCondLst>
                                    <p:cond delay="0"/>
                                  </p:stCondLst>
                                  <p:childTnLst>
                                    <p:set>
                                      <p:cBhvr>
                                        <p:cTn id="36" dur="1" fill="hold">
                                          <p:stCondLst>
                                            <p:cond delay="0"/>
                                          </p:stCondLst>
                                        </p:cTn>
                                        <p:tgtEl>
                                          <p:spTgt spid="11"/>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2"/>
                                        </p:tgtEl>
                                        <p:attrNameLst>
                                          <p:attrName>style.visibility</p:attrName>
                                        </p:attrNameLst>
                                      </p:cBhvr>
                                      <p:to>
                                        <p:strVal val="visible"/>
                                      </p:to>
                                    </p:set>
                                  </p:childTnLst>
                                </p:cTn>
                              </p:par>
                              <p:par>
                                <p:cTn id="41" presetID="0" presetClass="path" presetSubtype="0" accel="50000" decel="50000" fill="hold" grpId="2" nodeType="withEffect">
                                  <p:stCondLst>
                                    <p:cond delay="0"/>
                                  </p:stCondLst>
                                  <p:childTnLst>
                                    <p:animMotion origin="layout" path="M 0 0 L 0 0 C 0.00013 -0.01135 0.00013 -0.02269 0.00052 -0.0338 C 0.00052 -0.03496 0.00065 -0.03588 0.00104 -0.03681 C 0.00143 -0.03773 0.00221 -0.03797 0.0026 -0.03866 C 0.00417 -0.04074 0.00417 -0.04213 0.00586 -0.04352 C 0.00976 -0.04653 0.00989 -0.04514 0.01458 -0.0463 C 0.01641 -0.04699 0.01823 -0.04815 0.02005 -0.04838 L 0.0276 -0.04931 C 0.0293 -0.04954 0.03086 -0.05 0.03255 -0.05023 C 0.04271 -0.05209 0.0345 -0.05047 0.04284 -0.05209 L 0.06185 -0.05116 C 0.06992 -0.0507 0.06601 -0.0507 0.07161 -0.04931 C 0.07331 -0.04885 0.07487 -0.04861 0.07656 -0.04838 C 0.07982 -0.04699 0.07799 -0.04769 0.0819 -0.04537 L 0.08359 -0.04445 L 0.08516 -0.04352 C 0.08555 -0.0426 0.08607 -0.04167 0.08633 -0.04051 C 0.08737 -0.03658 0.0875 -0.03403 0.08789 -0.0301 C 0.08815 -0.01991 0.08828 -0.00996 0.08841 0 C 0.08867 0.00578 0.08906 0.01157 0.08906 0.01736 C 0.08906 0.02824 0.08854 0.03935 0.08841 0.05023 C 0.08828 0.07199 0.08815 0.09398 0.08789 0.11597 C 0.08828 0.12777 0.08776 0.1331 0.08958 0.14282 L 0.09062 0.14861 C 0.09088 0.14977 0.09075 0.15092 0.09114 0.15162 L 0.09336 0.15555 C 0.09349 0.15648 0.09349 0.15764 0.09388 0.15833 C 0.09427 0.15902 0.09492 0.15926 0.09557 0.15926 C 0.10117 0.15995 0.10677 0.15995 0.11237 0.16041 L 0.12435 0.15926 C 0.12904 0.15902 0.13372 0.15879 0.13841 0.15833 C 0.13971 0.15833 0.14232 0.1574 0.14232 0.1574 " pathEditMode="relative" ptsTypes="AAAAAAAAAAAAAAAAAAAAAAAAAAAAAAAAA">
                                      <p:cBhvr>
                                        <p:cTn id="42" dur="4000" fill="hold"/>
                                        <p:tgtEl>
                                          <p:spTgt spid="12"/>
                                        </p:tgtEl>
                                        <p:attrNameLst>
                                          <p:attrName>ppt_x</p:attrName>
                                          <p:attrName>ppt_y</p:attrName>
                                        </p:attrNameLst>
                                      </p:cBhvr>
                                    </p:animMotion>
                                  </p:childTnLst>
                                </p:cTn>
                              </p:par>
                            </p:childTnLst>
                          </p:cTn>
                        </p:par>
                        <p:par>
                          <p:cTn id="43" fill="hold">
                            <p:stCondLst>
                              <p:cond delay="4000"/>
                            </p:stCondLst>
                            <p:childTnLst>
                              <p:par>
                                <p:cTn id="44" presetID="1" presetClass="exit" presetSubtype="0" fill="hold" grpId="1" nodeType="afterEffect">
                                  <p:stCondLst>
                                    <p:cond delay="0"/>
                                  </p:stCondLst>
                                  <p:childTnLst>
                                    <p:set>
                                      <p:cBhvr>
                                        <p:cTn id="45" dur="1" fill="hold">
                                          <p:stCondLst>
                                            <p:cond delay="0"/>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9" grpId="2" animBg="1"/>
      <p:bldP spid="8" grpId="0" animBg="1"/>
      <p:bldP spid="8" grpId="1" animBg="1"/>
      <p:bldP spid="8" grpId="2" animBg="1"/>
      <p:bldP spid="10" grpId="0" animBg="1"/>
      <p:bldP spid="10" grpId="1" animBg="1"/>
      <p:bldP spid="11" grpId="0" animBg="1"/>
      <p:bldP spid="11" grpId="1" animBg="1"/>
      <p:bldP spid="11" grpId="2" animBg="1"/>
      <p:bldP spid="12" grpId="0" animBg="1"/>
      <p:bldP spid="12" grpId="1" animBg="1"/>
      <p:bldP spid="12" grpId="2" animBg="1"/>
    </p:bldLst>
  </p:timing>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80B5E54-3761-8817-7ED9-69AB275AAED5}"/>
              </a:ext>
            </a:extLst>
          </p:cNvPr>
          <p:cNvSpPr>
            <a:spLocks noGrp="1"/>
          </p:cNvSpPr>
          <p:nvPr>
            <p:ph idx="1"/>
          </p:nvPr>
        </p:nvSpPr>
        <p:spPr/>
        <p:txBody>
          <a:bodyPr/>
          <a:lstStyle/>
          <a:p>
            <a:r>
              <a:rPr lang="en-US" sz="800"/>
              <a:t>blood dialysis by Andy Horvath from &lt;a </a:t>
            </a:r>
            <a:r>
              <a:rPr lang="en-US" sz="800" err="1"/>
              <a:t>href</a:t>
            </a:r>
            <a:r>
              <a:rPr lang="en-US" sz="800"/>
              <a:t>="https://thenounproject.com/browse/icons/term/blood-dialysis/" target="_blank" title="blood dialysis Icons"&gt;Noun Project&lt;/a&gt; (CC BY 3.0)</a:t>
            </a:r>
          </a:p>
          <a:p>
            <a:r>
              <a:rPr lang="en-US" sz="800"/>
              <a:t>Kidney by </a:t>
            </a:r>
            <a:r>
              <a:rPr lang="en-US" sz="800" err="1"/>
              <a:t>Febrian</a:t>
            </a:r>
            <a:r>
              <a:rPr lang="en-US" sz="800"/>
              <a:t> </a:t>
            </a:r>
            <a:r>
              <a:rPr lang="en-US" sz="800" err="1"/>
              <a:t>Hidayat</a:t>
            </a:r>
            <a:r>
              <a:rPr lang="en-US" sz="800"/>
              <a:t> from &lt;a </a:t>
            </a:r>
            <a:r>
              <a:rPr lang="en-US" sz="800" err="1"/>
              <a:t>href</a:t>
            </a:r>
            <a:r>
              <a:rPr lang="en-US" sz="800"/>
              <a:t>="https://thenounproject.com/browse/icons/term/kidney/" target="_blank" title="Kidney Icons"&gt;Noun Project&lt;/a&gt; (CC BY 3.0)</a:t>
            </a:r>
          </a:p>
          <a:p>
            <a:r>
              <a:rPr lang="en-US" sz="800"/>
              <a:t>Dialysis Machine by </a:t>
            </a:r>
            <a:r>
              <a:rPr lang="en-US" sz="800" err="1"/>
              <a:t>bsd</a:t>
            </a:r>
            <a:r>
              <a:rPr lang="en-US" sz="800"/>
              <a:t> studio from &lt;a </a:t>
            </a:r>
            <a:r>
              <a:rPr lang="en-US" sz="800" err="1"/>
              <a:t>href</a:t>
            </a:r>
            <a:r>
              <a:rPr lang="en-US" sz="800"/>
              <a:t>="https://thenounproject.com/browse/icons/term/dialysis-machine/" target="_blank" title="Dialysis Machine Icons"&gt;Noun Project&lt;/a&gt; (CC BY 3.0)</a:t>
            </a:r>
          </a:p>
          <a:p>
            <a:r>
              <a:rPr lang="en-US" sz="800"/>
              <a:t>Dialysis Machine by Gan </a:t>
            </a:r>
            <a:r>
              <a:rPr lang="en-US" sz="800" err="1"/>
              <a:t>Khoon</a:t>
            </a:r>
            <a:r>
              <a:rPr lang="en-US" sz="800"/>
              <a:t> Lay from &lt;a </a:t>
            </a:r>
            <a:r>
              <a:rPr lang="en-US" sz="800" err="1"/>
              <a:t>href</a:t>
            </a:r>
            <a:r>
              <a:rPr lang="en-US" sz="800"/>
              <a:t>="https://thenounproject.com/browse/icons/term/dialysis-machine/" target="_blank" title="Dialysis Machine Icons"&gt;Noun Project&lt;/a&gt; (CC BY 3.0)</a:t>
            </a:r>
          </a:p>
          <a:p>
            <a:r>
              <a:rPr lang="en-US" sz="800"/>
              <a:t>filter by </a:t>
            </a:r>
            <a:r>
              <a:rPr lang="en-US" sz="800" err="1"/>
              <a:t>Smalllike</a:t>
            </a:r>
            <a:r>
              <a:rPr lang="en-US" sz="800"/>
              <a:t> from &lt;a </a:t>
            </a:r>
            <a:r>
              <a:rPr lang="en-US" sz="800" err="1"/>
              <a:t>href</a:t>
            </a:r>
            <a:r>
              <a:rPr lang="en-US" sz="800"/>
              <a:t>="https://thenounproject.com/browse/icons/term/filter/" target="_blank" title="filter Icons"&gt;Noun Project&lt;/a&gt; (CC BY 3.0)</a:t>
            </a:r>
          </a:p>
          <a:p>
            <a:r>
              <a:rPr lang="en-US" sz="800"/>
              <a:t>filter by Kiran </a:t>
            </a:r>
            <a:r>
              <a:rPr lang="en-US" sz="800" err="1"/>
              <a:t>Shastry</a:t>
            </a:r>
            <a:r>
              <a:rPr lang="en-US" sz="800"/>
              <a:t> from &lt;a </a:t>
            </a:r>
            <a:r>
              <a:rPr lang="en-US" sz="800" err="1"/>
              <a:t>href</a:t>
            </a:r>
            <a:r>
              <a:rPr lang="en-US" sz="800"/>
              <a:t>="https://thenounproject.com/browse/icons/term/filter/" target="_blank" title="filter Icons"&gt;Noun Project&lt;/a&gt; (CC BY 3.0)</a:t>
            </a:r>
          </a:p>
          <a:p>
            <a:r>
              <a:rPr lang="en-US" sz="800"/>
              <a:t>filter by Kiran </a:t>
            </a:r>
            <a:r>
              <a:rPr lang="en-US" sz="800" err="1"/>
              <a:t>Shastry</a:t>
            </a:r>
            <a:r>
              <a:rPr lang="en-US" sz="800"/>
              <a:t> from &lt;a </a:t>
            </a:r>
            <a:r>
              <a:rPr lang="en-US" sz="800" err="1"/>
              <a:t>href</a:t>
            </a:r>
            <a:r>
              <a:rPr lang="en-US" sz="800"/>
              <a:t>="https://thenounproject.com/browse/icons/term/filter/" target="_blank" title="filter Icons"&gt;Noun Project&lt;/a&gt; (CC BY 3.0)</a:t>
            </a:r>
          </a:p>
          <a:p>
            <a:r>
              <a:rPr lang="en-US" sz="800"/>
              <a:t>Waste by </a:t>
            </a:r>
            <a:r>
              <a:rPr lang="en-US" sz="800" err="1"/>
              <a:t>lastspark</a:t>
            </a:r>
            <a:r>
              <a:rPr lang="en-US" sz="800"/>
              <a:t> from &lt;a </a:t>
            </a:r>
            <a:r>
              <a:rPr lang="en-US" sz="800" err="1"/>
              <a:t>href</a:t>
            </a:r>
            <a:r>
              <a:rPr lang="en-US" sz="800"/>
              <a:t>="https://thenounproject.com/browse/icons/term/waste/" target="_blank" title="Waste Icons"&gt;Noun Project&lt;/a&gt; (CC BY 3.0)</a:t>
            </a:r>
          </a:p>
          <a:p>
            <a:r>
              <a:rPr lang="en-US" sz="800"/>
              <a:t>Waste by </a:t>
            </a:r>
            <a:r>
              <a:rPr lang="en-US" sz="800" err="1"/>
              <a:t>lastspark</a:t>
            </a:r>
            <a:r>
              <a:rPr lang="en-US" sz="800"/>
              <a:t> from &lt;a </a:t>
            </a:r>
            <a:r>
              <a:rPr lang="en-US" sz="800" err="1"/>
              <a:t>href</a:t>
            </a:r>
            <a:r>
              <a:rPr lang="en-US" sz="800"/>
              <a:t>="https://thenounproject.com/browse/icons/term/waste/" target="_blank" title="Waste Icons"&gt;Noun Project&lt;/a&gt; (CC BY 3.0)</a:t>
            </a:r>
          </a:p>
          <a:p>
            <a:r>
              <a:rPr lang="en-US" sz="800"/>
              <a:t>Adapter by </a:t>
            </a:r>
            <a:r>
              <a:rPr lang="en-US" sz="800" err="1"/>
              <a:t>mynamepong</a:t>
            </a:r>
            <a:r>
              <a:rPr lang="en-US" sz="800"/>
              <a:t> from &lt;a </a:t>
            </a:r>
            <a:r>
              <a:rPr lang="en-US" sz="800" err="1"/>
              <a:t>href</a:t>
            </a:r>
            <a:r>
              <a:rPr lang="en-US" sz="800"/>
              <a:t>="https://thenounproject.com/browse/icons/term/adapter/" target="_blank" title="Adapter Icons"&gt;Noun Project&lt;/a&gt; (CC BY 3.0)</a:t>
            </a:r>
          </a:p>
          <a:p>
            <a:r>
              <a:rPr lang="en-US" sz="800"/>
              <a:t>Outlet by Darrin </a:t>
            </a:r>
            <a:r>
              <a:rPr lang="en-US" sz="800" err="1"/>
              <a:t>Loeliger</a:t>
            </a:r>
            <a:r>
              <a:rPr lang="en-US" sz="800"/>
              <a:t> from &lt;a </a:t>
            </a:r>
            <a:r>
              <a:rPr lang="en-US" sz="800" err="1"/>
              <a:t>href</a:t>
            </a:r>
            <a:r>
              <a:rPr lang="en-US" sz="800"/>
              <a:t>="https://thenounproject.com/browse/icons/term/outlet/" target="_blank" title="Outlet Icons"&gt;Noun Project&lt;/a&gt; (CC BY 3.0)</a:t>
            </a:r>
          </a:p>
          <a:p>
            <a:r>
              <a:rPr lang="en-US" sz="800"/>
              <a:t>Water Filter by I Putu Dicky Adi </a:t>
            </a:r>
            <a:r>
              <a:rPr lang="en-US" sz="800" err="1"/>
              <a:t>Pranatha</a:t>
            </a:r>
            <a:r>
              <a:rPr lang="en-US" sz="800"/>
              <a:t> from &lt;a </a:t>
            </a:r>
            <a:r>
              <a:rPr lang="en-US" sz="800" err="1"/>
              <a:t>href</a:t>
            </a:r>
            <a:r>
              <a:rPr lang="en-US" sz="800"/>
              <a:t>="https://thenounproject.com/browse/icons/term/water-filter/" target="_blank" title="Water Filter Icons"&gt;Noun Project&lt;/a&gt; (CC BY 3.0)</a:t>
            </a:r>
          </a:p>
          <a:p>
            <a:r>
              <a:rPr lang="en-US" sz="800"/>
              <a:t>Water Filter by </a:t>
            </a:r>
            <a:r>
              <a:rPr lang="en-US" sz="800" err="1"/>
              <a:t>Phonlaphat</a:t>
            </a:r>
            <a:r>
              <a:rPr lang="en-US" sz="800"/>
              <a:t> </a:t>
            </a:r>
            <a:r>
              <a:rPr lang="en-US" sz="800" err="1"/>
              <a:t>Thongsriphong</a:t>
            </a:r>
            <a:r>
              <a:rPr lang="en-US" sz="800"/>
              <a:t> from &lt;a </a:t>
            </a:r>
            <a:r>
              <a:rPr lang="en-US" sz="800" err="1"/>
              <a:t>href</a:t>
            </a:r>
            <a:r>
              <a:rPr lang="en-US" sz="800"/>
              <a:t>="https://thenounproject.com/browse/icons/term/water-filter/" target="_blank" title="Water Filter Icons"&gt;Noun Project&lt;/a&gt; (CC BY 3.0)</a:t>
            </a:r>
          </a:p>
          <a:p>
            <a:r>
              <a:rPr lang="en-US" sz="800"/>
              <a:t>water treatment by </a:t>
            </a:r>
            <a:r>
              <a:rPr lang="en-US" sz="800" err="1"/>
              <a:t>Soremba</a:t>
            </a:r>
            <a:r>
              <a:rPr lang="en-US" sz="800"/>
              <a:t> from &lt;a </a:t>
            </a:r>
            <a:r>
              <a:rPr lang="en-US" sz="800" err="1"/>
              <a:t>href</a:t>
            </a:r>
            <a:r>
              <a:rPr lang="en-US" sz="800"/>
              <a:t>="https://thenounproject.com/browse/icons/term/water-treatment/" target="_blank" title="water treatment Icons"&gt;Noun Project&lt;/a&gt; (CC BY 3.0)</a:t>
            </a:r>
          </a:p>
          <a:p>
            <a:r>
              <a:rPr lang="en-US" sz="800"/>
              <a:t>water treatment by </a:t>
            </a:r>
            <a:r>
              <a:rPr lang="en-US" sz="800" err="1"/>
              <a:t>Soremba</a:t>
            </a:r>
            <a:r>
              <a:rPr lang="en-US" sz="800"/>
              <a:t> from &lt;a </a:t>
            </a:r>
            <a:r>
              <a:rPr lang="en-US" sz="800" err="1"/>
              <a:t>href</a:t>
            </a:r>
            <a:r>
              <a:rPr lang="en-US" sz="800"/>
              <a:t>="https://thenounproject.com/browse/icons/term/water-treatment/" target="_blank" title="water treatment Icons"&gt;Noun Project&lt;/a&gt; (CC BY 3.0)</a:t>
            </a:r>
          </a:p>
          <a:p>
            <a:r>
              <a:rPr lang="en-US" sz="800"/>
              <a:t>Faucet by </a:t>
            </a:r>
            <a:r>
              <a:rPr lang="en-US" sz="800" err="1"/>
              <a:t>Uswa</a:t>
            </a:r>
            <a:r>
              <a:rPr lang="en-US" sz="800"/>
              <a:t> KDT from &lt;a </a:t>
            </a:r>
            <a:r>
              <a:rPr lang="en-US" sz="800" err="1"/>
              <a:t>href</a:t>
            </a:r>
            <a:r>
              <a:rPr lang="en-US" sz="800"/>
              <a:t>="https://thenounproject.com/browse/icons/term/faucet/" target="_blank" title="Faucet Icons"&gt;Noun Project&lt;/a&gt; (CC BY 3.0)</a:t>
            </a:r>
          </a:p>
          <a:p>
            <a:r>
              <a:rPr lang="en-US" sz="800"/>
              <a:t>IV Bag by Ralf </a:t>
            </a:r>
            <a:r>
              <a:rPr lang="en-US" sz="800" err="1"/>
              <a:t>Schmitzer</a:t>
            </a:r>
            <a:r>
              <a:rPr lang="en-US" sz="800"/>
              <a:t> from &lt;a </a:t>
            </a:r>
            <a:r>
              <a:rPr lang="en-US" sz="800" err="1"/>
              <a:t>href</a:t>
            </a:r>
            <a:r>
              <a:rPr lang="en-US" sz="800"/>
              <a:t>="https://thenounproject.com/browse/icons/term/iv-bag/" target="_blank" title="IV Bag Icons"&gt;Noun Project&lt;/a&gt; (CC BY 3.0)</a:t>
            </a:r>
          </a:p>
          <a:p>
            <a:r>
              <a:rPr lang="en-US" sz="800"/>
              <a:t>Reservoir by Adrien Coquet from &lt;a </a:t>
            </a:r>
            <a:r>
              <a:rPr lang="en-US" sz="800" err="1"/>
              <a:t>href</a:t>
            </a:r>
            <a:r>
              <a:rPr lang="en-US" sz="800"/>
              <a:t>="https://</a:t>
            </a:r>
            <a:r>
              <a:rPr lang="en-US" sz="800" err="1"/>
              <a:t>thenounproject.com</a:t>
            </a:r>
            <a:r>
              <a:rPr lang="en-US" sz="800"/>
              <a:t>/browse/icons/term/reservoir/" target="_blank" title="Reservoir Icons"&gt;Noun Project&lt;/a&gt; (CC BY 3.0)</a:t>
            </a:r>
          </a:p>
        </p:txBody>
      </p:sp>
      <p:sp>
        <p:nvSpPr>
          <p:cNvPr id="3" name="Footer Placeholder 2">
            <a:extLst>
              <a:ext uri="{FF2B5EF4-FFF2-40B4-BE49-F238E27FC236}">
                <a16:creationId xmlns:a16="http://schemas.microsoft.com/office/drawing/2014/main" id="{43A0BA18-A324-0942-7449-0AFC5AFF8FA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729B501-DA1F-FA57-FD95-44236EFD64E7}"/>
              </a:ext>
            </a:extLst>
          </p:cNvPr>
          <p:cNvSpPr>
            <a:spLocks noGrp="1"/>
          </p:cNvSpPr>
          <p:nvPr>
            <p:ph type="sldNum" sz="quarter" idx="12"/>
          </p:nvPr>
        </p:nvSpPr>
        <p:spPr/>
        <p:txBody>
          <a:bodyPr/>
          <a:lstStyle/>
          <a:p>
            <a:fld id="{A5AEF524-62EC-C340-82A1-9F47B6C43E55}" type="slidenum">
              <a:rPr lang="en-US" smtClean="0"/>
              <a:t>60</a:t>
            </a:fld>
            <a:endParaRPr lang="en-US"/>
          </a:p>
        </p:txBody>
      </p:sp>
      <p:sp>
        <p:nvSpPr>
          <p:cNvPr id="5" name="Title 4">
            <a:extLst>
              <a:ext uri="{FF2B5EF4-FFF2-40B4-BE49-F238E27FC236}">
                <a16:creationId xmlns:a16="http://schemas.microsoft.com/office/drawing/2014/main" id="{0C78F445-3A72-C4E2-5347-34E587D48DA7}"/>
              </a:ext>
            </a:extLst>
          </p:cNvPr>
          <p:cNvSpPr>
            <a:spLocks noGrp="1"/>
          </p:cNvSpPr>
          <p:nvPr>
            <p:ph type="title"/>
          </p:nvPr>
        </p:nvSpPr>
        <p:spPr/>
        <p:txBody>
          <a:bodyPr/>
          <a:lstStyle/>
          <a:p>
            <a:r>
              <a:rPr lang="en-US"/>
              <a:t>Citations</a:t>
            </a:r>
          </a:p>
        </p:txBody>
      </p:sp>
    </p:spTree>
    <p:extLst>
      <p:ext uri="{BB962C8B-B14F-4D97-AF65-F5344CB8AC3E}">
        <p14:creationId xmlns:p14="http://schemas.microsoft.com/office/powerpoint/2010/main" val="9167705"/>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CBDD0C8-E263-C3EE-C9C1-54C6E0B4859B}"/>
              </a:ext>
            </a:extLst>
          </p:cNvPr>
          <p:cNvSpPr>
            <a:spLocks noGrp="1"/>
          </p:cNvSpPr>
          <p:nvPr>
            <p:ph idx="1"/>
          </p:nvPr>
        </p:nvSpPr>
        <p:spPr/>
        <p:txBody>
          <a:bodyPr vert="horz" lIns="0" tIns="0" rIns="0" bIns="0" rtlCol="0" anchor="t">
            <a:noAutofit/>
          </a:bodyPr>
          <a:lstStyle/>
          <a:p>
            <a:r>
              <a:rPr lang="en-US" sz="2800" b="0" i="0">
                <a:effectLst/>
                <a:latin typeface="ElsevierSans"/>
              </a:rPr>
              <a:t>R. Nystrand</a:t>
            </a:r>
            <a:r>
              <a:rPr lang="en-US" sz="2800">
                <a:latin typeface="ElsevierSans"/>
              </a:rPr>
              <a:t> </a:t>
            </a:r>
            <a:r>
              <a:rPr lang="en-US" sz="2800" b="0" i="0">
                <a:effectLst/>
                <a:latin typeface="ElsevierGulliver"/>
              </a:rPr>
              <a:t>Microbiology of water and fluids for hemodialysis </a:t>
            </a:r>
            <a:r>
              <a:rPr lang="en-US" sz="2800" b="0" i="0">
                <a:effectLst/>
                <a:latin typeface="ElsevierSans"/>
              </a:rPr>
              <a:t>J. Chin. Med. Assoc., 71 (5) (2008), pp. 223-229</a:t>
            </a:r>
          </a:p>
          <a:p>
            <a:pPr algn="l"/>
            <a:r>
              <a:rPr lang="en-US" b="0" i="0">
                <a:effectLst/>
                <a:latin typeface="ElsevierSans"/>
              </a:rPr>
              <a:t>J.W.M. Agar </a:t>
            </a:r>
            <a:r>
              <a:rPr lang="en-US" b="0" i="0">
                <a:effectLst/>
                <a:latin typeface="ElsevierGulliver"/>
              </a:rPr>
              <a:t>Conserving water in and applying solar power to </a:t>
            </a:r>
            <a:r>
              <a:rPr lang="en-US" b="0" i="0" err="1">
                <a:effectLst/>
                <a:latin typeface="ElsevierGulliver"/>
              </a:rPr>
              <a:t>haemodialysis</a:t>
            </a:r>
            <a:r>
              <a:rPr lang="en-US" b="0" i="0">
                <a:effectLst/>
                <a:latin typeface="ElsevierGulliver"/>
              </a:rPr>
              <a:t>: ’Green Dialysis’ through wiser resource utilization </a:t>
            </a:r>
            <a:r>
              <a:rPr lang="en-US" b="0" i="0">
                <a:effectLst/>
                <a:latin typeface="ElsevierSans"/>
              </a:rPr>
              <a:t>Nephrology, 15 (4) (2010), pp. 448-453</a:t>
            </a:r>
          </a:p>
          <a:p>
            <a:r>
              <a:rPr lang="en-US">
                <a:ea typeface="+mn-lt"/>
                <a:cs typeface="+mn-lt"/>
              </a:rPr>
              <a:t>https://www.umms.org/ummc/health-services/kidney/dialysis/types#:~:text=Hemodialysis%20is%20ongoing%20dialysis%20(3,can%20be%20done%20from%20home.</a:t>
            </a:r>
            <a:endParaRPr lang="en-US">
              <a:latin typeface="ElsevierSans"/>
            </a:endParaRPr>
          </a:p>
        </p:txBody>
      </p:sp>
      <p:sp>
        <p:nvSpPr>
          <p:cNvPr id="3" name="Footer Placeholder 2">
            <a:extLst>
              <a:ext uri="{FF2B5EF4-FFF2-40B4-BE49-F238E27FC236}">
                <a16:creationId xmlns:a16="http://schemas.microsoft.com/office/drawing/2014/main" id="{47698902-5309-63A9-0332-8C9B804380F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7883B99-A4D9-2DCC-276A-8C167B63C141}"/>
              </a:ext>
            </a:extLst>
          </p:cNvPr>
          <p:cNvSpPr>
            <a:spLocks noGrp="1"/>
          </p:cNvSpPr>
          <p:nvPr>
            <p:ph type="sldNum" sz="quarter" idx="12"/>
          </p:nvPr>
        </p:nvSpPr>
        <p:spPr/>
        <p:txBody>
          <a:bodyPr/>
          <a:lstStyle/>
          <a:p>
            <a:fld id="{A5AEF524-62EC-C340-82A1-9F47B6C43E55}" type="slidenum">
              <a:rPr lang="en-US" smtClean="0"/>
              <a:t>61</a:t>
            </a:fld>
            <a:endParaRPr lang="en-US"/>
          </a:p>
        </p:txBody>
      </p:sp>
      <p:sp>
        <p:nvSpPr>
          <p:cNvPr id="5" name="Title 4">
            <a:extLst>
              <a:ext uri="{FF2B5EF4-FFF2-40B4-BE49-F238E27FC236}">
                <a16:creationId xmlns:a16="http://schemas.microsoft.com/office/drawing/2014/main" id="{A19106BF-4873-0A0F-0DAC-177143F77F3E}"/>
              </a:ext>
            </a:extLst>
          </p:cNvPr>
          <p:cNvSpPr>
            <a:spLocks noGrp="1"/>
          </p:cNvSpPr>
          <p:nvPr>
            <p:ph type="title"/>
          </p:nvPr>
        </p:nvSpPr>
        <p:spPr/>
        <p:txBody>
          <a:bodyPr/>
          <a:lstStyle/>
          <a:p>
            <a:r>
              <a:rPr lang="en-US"/>
              <a:t>Citations</a:t>
            </a:r>
          </a:p>
        </p:txBody>
      </p:sp>
    </p:spTree>
    <p:extLst>
      <p:ext uri="{BB962C8B-B14F-4D97-AF65-F5344CB8AC3E}">
        <p14:creationId xmlns:p14="http://schemas.microsoft.com/office/powerpoint/2010/main" val="37015597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803A0AF3-7318-3E47-E523-EB38544E6CE7}"/>
              </a:ext>
            </a:extLst>
          </p:cNvPr>
          <p:cNvSpPr>
            <a:spLocks noGrp="1"/>
          </p:cNvSpPr>
          <p:nvPr>
            <p:ph type="ftr" sz="quarter" idx="11"/>
          </p:nvPr>
        </p:nvSpPr>
        <p:spPr/>
        <p:txBody>
          <a:bodyPr/>
          <a:lstStyle/>
          <a:p>
            <a:endParaRPr lang="en-US"/>
          </a:p>
        </p:txBody>
      </p:sp>
      <p:sp>
        <p:nvSpPr>
          <p:cNvPr id="3" name="Slide Number Placeholder 2">
            <a:extLst>
              <a:ext uri="{FF2B5EF4-FFF2-40B4-BE49-F238E27FC236}">
                <a16:creationId xmlns:a16="http://schemas.microsoft.com/office/drawing/2014/main" id="{9D152D70-FD2A-9C16-7DB9-83F4076F14C8}"/>
              </a:ext>
            </a:extLst>
          </p:cNvPr>
          <p:cNvSpPr>
            <a:spLocks noGrp="1"/>
          </p:cNvSpPr>
          <p:nvPr>
            <p:ph type="sldNum" sz="quarter" idx="12"/>
          </p:nvPr>
        </p:nvSpPr>
        <p:spPr/>
        <p:txBody>
          <a:bodyPr/>
          <a:lstStyle/>
          <a:p>
            <a:fld id="{A5AEF524-62EC-C340-82A1-9F47B6C43E55}" type="slidenum">
              <a:rPr lang="en-US" smtClean="0"/>
              <a:t>7</a:t>
            </a:fld>
            <a:endParaRPr lang="en-US"/>
          </a:p>
        </p:txBody>
      </p:sp>
      <p:sp>
        <p:nvSpPr>
          <p:cNvPr id="5" name="Slide Number Placeholder 3">
            <a:extLst>
              <a:ext uri="{FF2B5EF4-FFF2-40B4-BE49-F238E27FC236}">
                <a16:creationId xmlns:a16="http://schemas.microsoft.com/office/drawing/2014/main" id="{B0C5EBBE-62A0-E835-05EA-E28E08A55DDE}"/>
              </a:ext>
            </a:extLst>
          </p:cNvPr>
          <p:cNvSpPr txBox="1">
            <a:spLocks/>
          </p:cNvSpPr>
          <p:nvPr/>
        </p:nvSpPr>
        <p:spPr>
          <a:xfrm>
            <a:off x="4960614" y="6377940"/>
            <a:ext cx="731520" cy="274320"/>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5AEF524-62EC-C340-82A1-9F47B6C43E55}" type="slidenum">
              <a:rPr lang="en-US" smtClean="0"/>
              <a:pPr/>
              <a:t>7</a:t>
            </a:fld>
            <a:endParaRPr lang="en-US"/>
          </a:p>
        </p:txBody>
      </p:sp>
      <p:sp>
        <p:nvSpPr>
          <p:cNvPr id="6" name="Title 4">
            <a:extLst>
              <a:ext uri="{FF2B5EF4-FFF2-40B4-BE49-F238E27FC236}">
                <a16:creationId xmlns:a16="http://schemas.microsoft.com/office/drawing/2014/main" id="{C86CC557-AB01-AEFD-FAD6-F2BE0192FCC7}"/>
              </a:ext>
            </a:extLst>
          </p:cNvPr>
          <p:cNvSpPr txBox="1">
            <a:spLocks/>
          </p:cNvSpPr>
          <p:nvPr/>
        </p:nvSpPr>
        <p:spPr>
          <a:xfrm>
            <a:off x="533400" y="457200"/>
            <a:ext cx="9601200" cy="960276"/>
          </a:xfrm>
          <a:prstGeom prst="rect">
            <a:avLst/>
          </a:prstGeom>
        </p:spPr>
        <p:txBody>
          <a:bodyPr lIns="0" tIns="0" rIns="0" bIns="0" anchor="b"/>
          <a:lstStyle>
            <a:lvl1pPr marL="0" indent="0" algn="l" defTabSz="914400" rtl="0" eaLnBrk="1" latinLnBrk="0" hangingPunct="1">
              <a:lnSpc>
                <a:spcPct val="90000"/>
              </a:lnSpc>
              <a:spcBef>
                <a:spcPts val="1000"/>
              </a:spcBef>
              <a:buFont typeface="Arial" panose="020B0604020202020204" pitchFamily="34" charset="0"/>
              <a:buNone/>
              <a:defRPr lang="en-US" sz="4000" b="1" kern="1200" dirty="0">
                <a:solidFill>
                  <a:schemeClr val="tx2"/>
                </a:solidFill>
                <a:latin typeface="+mj-lt"/>
                <a:ea typeface="+mn-ea"/>
                <a:cs typeface="+mj-cs"/>
              </a:defRPr>
            </a:lvl1pPr>
          </a:lstStyle>
          <a:p>
            <a:r>
              <a:rPr lang="en-US"/>
              <a:t>Key Goals</a:t>
            </a:r>
          </a:p>
        </p:txBody>
      </p:sp>
      <p:grpSp>
        <p:nvGrpSpPr>
          <p:cNvPr id="7" name="Group 6">
            <a:extLst>
              <a:ext uri="{FF2B5EF4-FFF2-40B4-BE49-F238E27FC236}">
                <a16:creationId xmlns:a16="http://schemas.microsoft.com/office/drawing/2014/main" id="{7EAAB020-E54A-6C09-2C82-1EFF77685492}"/>
              </a:ext>
            </a:extLst>
          </p:cNvPr>
          <p:cNvGrpSpPr/>
          <p:nvPr/>
        </p:nvGrpSpPr>
        <p:grpSpPr>
          <a:xfrm>
            <a:off x="324427" y="1656912"/>
            <a:ext cx="3954606" cy="4481310"/>
            <a:chOff x="327736" y="1647925"/>
            <a:chExt cx="3954606" cy="4481310"/>
          </a:xfrm>
        </p:grpSpPr>
        <p:sp>
          <p:nvSpPr>
            <p:cNvPr id="8" name="Oval 7">
              <a:extLst>
                <a:ext uri="{FF2B5EF4-FFF2-40B4-BE49-F238E27FC236}">
                  <a16:creationId xmlns:a16="http://schemas.microsoft.com/office/drawing/2014/main" id="{AFF9FB6B-7EB3-C702-C547-8DCDF15091F9}"/>
                </a:ext>
              </a:extLst>
            </p:cNvPr>
            <p:cNvSpPr/>
            <p:nvPr/>
          </p:nvSpPr>
          <p:spPr>
            <a:xfrm>
              <a:off x="451029" y="1821539"/>
              <a:ext cx="3643887" cy="1265474"/>
            </a:xfrm>
            <a:prstGeom prst="ellipse">
              <a:avLst/>
            </a:prstGeom>
          </p:spPr>
          <p:style>
            <a:lnRef idx="0">
              <a:schemeClr val="accent1">
                <a:hueOff val="0"/>
                <a:satOff val="0"/>
                <a:lumOff val="0"/>
                <a:alphaOff val="0"/>
              </a:schemeClr>
            </a:lnRef>
            <a:fillRef idx="1">
              <a:schemeClr val="accent1">
                <a:tint val="50000"/>
                <a:alpha val="40000"/>
                <a:hueOff val="0"/>
                <a:satOff val="0"/>
                <a:lumOff val="0"/>
                <a:alphaOff val="0"/>
              </a:schemeClr>
            </a:fillRef>
            <a:effectRef idx="0">
              <a:schemeClr val="accent1">
                <a:tint val="50000"/>
                <a:alpha val="40000"/>
                <a:hueOff val="0"/>
                <a:satOff val="0"/>
                <a:lumOff val="0"/>
                <a:alphaOff val="0"/>
              </a:schemeClr>
            </a:effectRef>
            <a:fontRef idx="minor">
              <a:schemeClr val="lt1">
                <a:hueOff val="0"/>
                <a:satOff val="0"/>
                <a:lumOff val="0"/>
                <a:alphaOff val="0"/>
              </a:schemeClr>
            </a:fontRef>
          </p:style>
          <p:txBody>
            <a:bodyPr/>
            <a:lstStyle/>
            <a:p>
              <a:endParaRPr lang="en-US"/>
            </a:p>
          </p:txBody>
        </p:sp>
        <p:sp>
          <p:nvSpPr>
            <p:cNvPr id="9" name="Arrow: Down 8">
              <a:extLst>
                <a:ext uri="{FF2B5EF4-FFF2-40B4-BE49-F238E27FC236}">
                  <a16:creationId xmlns:a16="http://schemas.microsoft.com/office/drawing/2014/main" id="{F818E3CB-506A-878C-2842-DFA1E9AB6AAD}"/>
                </a:ext>
              </a:extLst>
            </p:cNvPr>
            <p:cNvSpPr/>
            <p:nvPr/>
          </p:nvSpPr>
          <p:spPr>
            <a:xfrm>
              <a:off x="1925533" y="4920256"/>
              <a:ext cx="706179" cy="451955"/>
            </a:xfrm>
            <a:prstGeom prst="downArrow">
              <a:avLst/>
            </a:prstGeom>
          </p:spPr>
          <p:style>
            <a:lnRef idx="2">
              <a:schemeClr val="lt1">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10" name="Freeform: Shape 9">
              <a:extLst>
                <a:ext uri="{FF2B5EF4-FFF2-40B4-BE49-F238E27FC236}">
                  <a16:creationId xmlns:a16="http://schemas.microsoft.com/office/drawing/2014/main" id="{F98206A5-CD3B-8875-7F05-AA4A6CBF809A}"/>
                </a:ext>
              </a:extLst>
            </p:cNvPr>
            <p:cNvSpPr/>
            <p:nvPr/>
          </p:nvSpPr>
          <p:spPr>
            <a:xfrm>
              <a:off x="583791" y="5281820"/>
              <a:ext cx="3389662" cy="847415"/>
            </a:xfrm>
            <a:custGeom>
              <a:avLst/>
              <a:gdLst>
                <a:gd name="connsiteX0" fmla="*/ 0 w 3389662"/>
                <a:gd name="connsiteY0" fmla="*/ 0 h 847415"/>
                <a:gd name="connsiteX1" fmla="*/ 3389662 w 3389662"/>
                <a:gd name="connsiteY1" fmla="*/ 0 h 847415"/>
                <a:gd name="connsiteX2" fmla="*/ 3389662 w 3389662"/>
                <a:gd name="connsiteY2" fmla="*/ 847415 h 847415"/>
                <a:gd name="connsiteX3" fmla="*/ 0 w 3389662"/>
                <a:gd name="connsiteY3" fmla="*/ 847415 h 847415"/>
                <a:gd name="connsiteX4" fmla="*/ 0 w 3389662"/>
                <a:gd name="connsiteY4" fmla="*/ 0 h 8474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89662" h="847415">
                  <a:moveTo>
                    <a:pt x="0" y="0"/>
                  </a:moveTo>
                  <a:lnTo>
                    <a:pt x="3389662" y="0"/>
                  </a:lnTo>
                  <a:lnTo>
                    <a:pt x="3389662" y="847415"/>
                  </a:lnTo>
                  <a:lnTo>
                    <a:pt x="0" y="84741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20904" tIns="120904" rIns="120904" bIns="120904" numCol="1" spcCol="1270" anchor="ctr" anchorCtr="0">
              <a:noAutofit/>
            </a:bodyPr>
            <a:lstStyle/>
            <a:p>
              <a:pPr marL="0" lvl="0" indent="0" algn="ctr" defTabSz="755650">
                <a:lnSpc>
                  <a:spcPct val="90000"/>
                </a:lnSpc>
                <a:spcBef>
                  <a:spcPct val="0"/>
                </a:spcBef>
                <a:spcAft>
                  <a:spcPct val="35000"/>
                </a:spcAft>
                <a:buNone/>
              </a:pPr>
              <a:r>
                <a:rPr lang="en-US" sz="1700" kern="1200"/>
                <a:t>   </a:t>
              </a:r>
            </a:p>
            <a:p>
              <a:pPr marL="0" lvl="0" indent="0" algn="ctr" defTabSz="755650">
                <a:lnSpc>
                  <a:spcPct val="90000"/>
                </a:lnSpc>
                <a:spcBef>
                  <a:spcPct val="0"/>
                </a:spcBef>
                <a:spcAft>
                  <a:spcPct val="35000"/>
                </a:spcAft>
                <a:buNone/>
              </a:pPr>
              <a:endParaRPr lang="en-US" sz="1700" kern="1200"/>
            </a:p>
          </p:txBody>
        </p:sp>
        <p:sp>
          <p:nvSpPr>
            <p:cNvPr id="11" name="Freeform: Shape 10">
              <a:extLst>
                <a:ext uri="{FF2B5EF4-FFF2-40B4-BE49-F238E27FC236}">
                  <a16:creationId xmlns:a16="http://schemas.microsoft.com/office/drawing/2014/main" id="{6066ECC6-41FC-19F6-4D13-D1F1A7883139}"/>
                </a:ext>
              </a:extLst>
            </p:cNvPr>
            <p:cNvSpPr/>
            <p:nvPr/>
          </p:nvSpPr>
          <p:spPr>
            <a:xfrm>
              <a:off x="1775823" y="3184748"/>
              <a:ext cx="1271123" cy="1271123"/>
            </a:xfrm>
            <a:custGeom>
              <a:avLst/>
              <a:gdLst>
                <a:gd name="connsiteX0" fmla="*/ 0 w 1271123"/>
                <a:gd name="connsiteY0" fmla="*/ 635562 h 1271123"/>
                <a:gd name="connsiteX1" fmla="*/ 635562 w 1271123"/>
                <a:gd name="connsiteY1" fmla="*/ 0 h 1271123"/>
                <a:gd name="connsiteX2" fmla="*/ 1271124 w 1271123"/>
                <a:gd name="connsiteY2" fmla="*/ 635562 h 1271123"/>
                <a:gd name="connsiteX3" fmla="*/ 635562 w 1271123"/>
                <a:gd name="connsiteY3" fmla="*/ 1271124 h 1271123"/>
                <a:gd name="connsiteX4" fmla="*/ 0 w 1271123"/>
                <a:gd name="connsiteY4" fmla="*/ 635562 h 12711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1123" h="1271123">
                  <a:moveTo>
                    <a:pt x="0" y="635562"/>
                  </a:moveTo>
                  <a:cubicBezTo>
                    <a:pt x="0" y="284551"/>
                    <a:pt x="284551" y="0"/>
                    <a:pt x="635562" y="0"/>
                  </a:cubicBezTo>
                  <a:cubicBezTo>
                    <a:pt x="986573" y="0"/>
                    <a:pt x="1271124" y="284551"/>
                    <a:pt x="1271124" y="635562"/>
                  </a:cubicBezTo>
                  <a:cubicBezTo>
                    <a:pt x="1271124" y="986573"/>
                    <a:pt x="986573" y="1271124"/>
                    <a:pt x="635562" y="1271124"/>
                  </a:cubicBezTo>
                  <a:cubicBezTo>
                    <a:pt x="284551" y="1271124"/>
                    <a:pt x="0" y="986573"/>
                    <a:pt x="0" y="635562"/>
                  </a:cubicBezTo>
                  <a:close/>
                </a:path>
              </a:pathLst>
            </a:custGeom>
            <a:solidFill>
              <a:schemeClr val="bg2"/>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221712" tIns="221712" rIns="221712" bIns="221712" numCol="1" spcCol="1270" anchor="ctr" anchorCtr="0">
              <a:noAutofit/>
            </a:bodyPr>
            <a:lstStyle/>
            <a:p>
              <a:pPr marL="0" lvl="0" indent="0" algn="ctr" defTabSz="1244600">
                <a:lnSpc>
                  <a:spcPct val="90000"/>
                </a:lnSpc>
                <a:spcBef>
                  <a:spcPct val="0"/>
                </a:spcBef>
                <a:spcAft>
                  <a:spcPct val="35000"/>
                </a:spcAft>
                <a:buNone/>
              </a:pPr>
              <a:endParaRPr lang="en-US" sz="2800" kern="1200"/>
            </a:p>
          </p:txBody>
        </p:sp>
        <p:sp>
          <p:nvSpPr>
            <p:cNvPr id="12" name="Freeform: Shape 11">
              <a:extLst>
                <a:ext uri="{FF2B5EF4-FFF2-40B4-BE49-F238E27FC236}">
                  <a16:creationId xmlns:a16="http://schemas.microsoft.com/office/drawing/2014/main" id="{65D24B05-4407-0982-CC07-04F37EC6E8B7}"/>
                </a:ext>
              </a:extLst>
            </p:cNvPr>
            <p:cNvSpPr/>
            <p:nvPr/>
          </p:nvSpPr>
          <p:spPr>
            <a:xfrm>
              <a:off x="806029" y="2082999"/>
              <a:ext cx="1271123" cy="1271123"/>
            </a:xfrm>
            <a:custGeom>
              <a:avLst/>
              <a:gdLst>
                <a:gd name="connsiteX0" fmla="*/ 0 w 1271123"/>
                <a:gd name="connsiteY0" fmla="*/ 635562 h 1271123"/>
                <a:gd name="connsiteX1" fmla="*/ 635562 w 1271123"/>
                <a:gd name="connsiteY1" fmla="*/ 0 h 1271123"/>
                <a:gd name="connsiteX2" fmla="*/ 1271124 w 1271123"/>
                <a:gd name="connsiteY2" fmla="*/ 635562 h 1271123"/>
                <a:gd name="connsiteX3" fmla="*/ 635562 w 1271123"/>
                <a:gd name="connsiteY3" fmla="*/ 1271124 h 1271123"/>
                <a:gd name="connsiteX4" fmla="*/ 0 w 1271123"/>
                <a:gd name="connsiteY4" fmla="*/ 635562 h 12711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1123" h="1271123">
                  <a:moveTo>
                    <a:pt x="0" y="635562"/>
                  </a:moveTo>
                  <a:cubicBezTo>
                    <a:pt x="0" y="284551"/>
                    <a:pt x="284551" y="0"/>
                    <a:pt x="635562" y="0"/>
                  </a:cubicBezTo>
                  <a:cubicBezTo>
                    <a:pt x="986573" y="0"/>
                    <a:pt x="1271124" y="284551"/>
                    <a:pt x="1271124" y="635562"/>
                  </a:cubicBezTo>
                  <a:cubicBezTo>
                    <a:pt x="1271124" y="986573"/>
                    <a:pt x="986573" y="1271124"/>
                    <a:pt x="635562" y="1271124"/>
                  </a:cubicBezTo>
                  <a:cubicBezTo>
                    <a:pt x="284551" y="1271124"/>
                    <a:pt x="0" y="986573"/>
                    <a:pt x="0" y="635562"/>
                  </a:cubicBezTo>
                  <a:close/>
                </a:path>
              </a:pathLst>
            </a:custGeom>
            <a:solidFill>
              <a:srgbClr val="92D050"/>
            </a:solidFill>
            <a:ln>
              <a:solidFill>
                <a:srgbClr val="92D050"/>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221712" tIns="221712" rIns="221712" bIns="221712" numCol="1" spcCol="1270" anchor="ctr" anchorCtr="0">
              <a:noAutofit/>
            </a:bodyPr>
            <a:lstStyle/>
            <a:p>
              <a:pPr marL="0" lvl="0" indent="0" algn="ctr" defTabSz="1244600">
                <a:lnSpc>
                  <a:spcPct val="90000"/>
                </a:lnSpc>
                <a:spcBef>
                  <a:spcPct val="0"/>
                </a:spcBef>
                <a:spcAft>
                  <a:spcPct val="35000"/>
                </a:spcAft>
                <a:buNone/>
              </a:pPr>
              <a:endParaRPr lang="en-US" sz="2800" kern="1200"/>
            </a:p>
          </p:txBody>
        </p:sp>
        <p:sp>
          <p:nvSpPr>
            <p:cNvPr id="13" name="Freeform: Shape 12">
              <a:extLst>
                <a:ext uri="{FF2B5EF4-FFF2-40B4-BE49-F238E27FC236}">
                  <a16:creationId xmlns:a16="http://schemas.microsoft.com/office/drawing/2014/main" id="{B7EB3DD1-D4A3-AE83-C73A-329B16821E3C}"/>
                </a:ext>
              </a:extLst>
            </p:cNvPr>
            <p:cNvSpPr/>
            <p:nvPr/>
          </p:nvSpPr>
          <p:spPr>
            <a:xfrm>
              <a:off x="2166553" y="2028676"/>
              <a:ext cx="1271123" cy="1271123"/>
            </a:xfrm>
            <a:custGeom>
              <a:avLst/>
              <a:gdLst>
                <a:gd name="connsiteX0" fmla="*/ 0 w 1271123"/>
                <a:gd name="connsiteY0" fmla="*/ 635562 h 1271123"/>
                <a:gd name="connsiteX1" fmla="*/ 635562 w 1271123"/>
                <a:gd name="connsiteY1" fmla="*/ 0 h 1271123"/>
                <a:gd name="connsiteX2" fmla="*/ 1271124 w 1271123"/>
                <a:gd name="connsiteY2" fmla="*/ 635562 h 1271123"/>
                <a:gd name="connsiteX3" fmla="*/ 635562 w 1271123"/>
                <a:gd name="connsiteY3" fmla="*/ 1271124 h 1271123"/>
                <a:gd name="connsiteX4" fmla="*/ 0 w 1271123"/>
                <a:gd name="connsiteY4" fmla="*/ 635562 h 12711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1123" h="1271123">
                  <a:moveTo>
                    <a:pt x="0" y="635562"/>
                  </a:moveTo>
                  <a:cubicBezTo>
                    <a:pt x="0" y="284551"/>
                    <a:pt x="284551" y="0"/>
                    <a:pt x="635562" y="0"/>
                  </a:cubicBezTo>
                  <a:cubicBezTo>
                    <a:pt x="986573" y="0"/>
                    <a:pt x="1271124" y="284551"/>
                    <a:pt x="1271124" y="635562"/>
                  </a:cubicBezTo>
                  <a:cubicBezTo>
                    <a:pt x="1271124" y="986573"/>
                    <a:pt x="986573" y="1271124"/>
                    <a:pt x="635562" y="1271124"/>
                  </a:cubicBezTo>
                  <a:cubicBezTo>
                    <a:pt x="284551" y="1271124"/>
                    <a:pt x="0" y="986573"/>
                    <a:pt x="0" y="635562"/>
                  </a:cubicBezTo>
                  <a:close/>
                </a:path>
              </a:pathLst>
            </a:custGeom>
            <a:solidFill>
              <a:srgbClr val="FF5353"/>
            </a:solidFill>
            <a:ln>
              <a:solidFill>
                <a:srgbClr val="FF5353"/>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221712" tIns="221712" rIns="221712" bIns="221712" numCol="1" spcCol="1270" anchor="ctr" anchorCtr="0">
              <a:noAutofit/>
            </a:bodyPr>
            <a:lstStyle/>
            <a:p>
              <a:pPr marL="0" lvl="0" indent="0" algn="ctr" defTabSz="1244600">
                <a:lnSpc>
                  <a:spcPct val="90000"/>
                </a:lnSpc>
                <a:spcBef>
                  <a:spcPct val="0"/>
                </a:spcBef>
                <a:spcAft>
                  <a:spcPct val="35000"/>
                </a:spcAft>
                <a:buNone/>
              </a:pPr>
              <a:endParaRPr lang="en-US" sz="2800" kern="1200"/>
            </a:p>
          </p:txBody>
        </p:sp>
        <p:sp>
          <p:nvSpPr>
            <p:cNvPr id="14" name="Shape 13">
              <a:extLst>
                <a:ext uri="{FF2B5EF4-FFF2-40B4-BE49-F238E27FC236}">
                  <a16:creationId xmlns:a16="http://schemas.microsoft.com/office/drawing/2014/main" id="{C601D10D-2673-9844-FD65-719AC4419238}"/>
                </a:ext>
              </a:extLst>
            </p:cNvPr>
            <p:cNvSpPr/>
            <p:nvPr/>
          </p:nvSpPr>
          <p:spPr>
            <a:xfrm>
              <a:off x="327736" y="1647925"/>
              <a:ext cx="3954606" cy="3163685"/>
            </a:xfrm>
            <a:prstGeom prst="funnel">
              <a:avLst/>
            </a:prstGeom>
          </p:spPr>
          <p:style>
            <a:lnRef idx="1">
              <a:schemeClr val="accent1">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a:lstStyle/>
            <a:p>
              <a:endParaRPr lang="en-US"/>
            </a:p>
          </p:txBody>
        </p:sp>
      </p:grpSp>
      <p:pic>
        <p:nvPicPr>
          <p:cNvPr id="20" name="Graphic 19" descr="Warning with solid fill">
            <a:extLst>
              <a:ext uri="{FF2B5EF4-FFF2-40B4-BE49-F238E27FC236}">
                <a16:creationId xmlns:a16="http://schemas.microsoft.com/office/drawing/2014/main" id="{C4D375AB-A8A2-D50B-03D2-259C5CD44CC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54688" y="2284448"/>
            <a:ext cx="728505" cy="728505"/>
          </a:xfrm>
          <a:prstGeom prst="rect">
            <a:avLst/>
          </a:prstGeom>
        </p:spPr>
      </p:pic>
      <p:sp>
        <p:nvSpPr>
          <p:cNvPr id="15" name="TextBox 14">
            <a:extLst>
              <a:ext uri="{FF2B5EF4-FFF2-40B4-BE49-F238E27FC236}">
                <a16:creationId xmlns:a16="http://schemas.microsoft.com/office/drawing/2014/main" id="{1287F64D-5E7F-ECE0-CB76-6B44329C39A5}"/>
              </a:ext>
            </a:extLst>
          </p:cNvPr>
          <p:cNvSpPr txBox="1"/>
          <p:nvPr/>
        </p:nvSpPr>
        <p:spPr>
          <a:xfrm>
            <a:off x="5808742" y="865563"/>
            <a:ext cx="4743630" cy="1200329"/>
          </a:xfrm>
          <a:prstGeom prst="rect">
            <a:avLst/>
          </a:prstGeom>
          <a:noFill/>
          <a:ln>
            <a:solidFill>
              <a:schemeClr val="bg1"/>
            </a:solidFill>
          </a:ln>
        </p:spPr>
        <p:txBody>
          <a:bodyPr wrap="square" rtlCol="0">
            <a:spAutoFit/>
          </a:bodyPr>
          <a:lstStyle/>
          <a:p>
            <a:pPr lvl="0">
              <a:lnSpc>
                <a:spcPct val="100000"/>
              </a:lnSpc>
            </a:pPr>
            <a:r>
              <a:rPr lang="en-US" sz="2400">
                <a:ln w="3175">
                  <a:noFill/>
                </a:ln>
                <a:solidFill>
                  <a:srgbClr val="92D050"/>
                </a:solidFill>
                <a:latin typeface="Arial" panose="020B0604020202020204" pitchFamily="34" charset="0"/>
                <a:cs typeface="Arial" panose="020B0604020202020204" pitchFamily="34" charset="0"/>
              </a:rPr>
              <a:t>Enhancing efficiency and preventing the potential hazards of large water filtration systems</a:t>
            </a:r>
          </a:p>
        </p:txBody>
      </p:sp>
      <p:sp>
        <p:nvSpPr>
          <p:cNvPr id="16" name="TextBox 15">
            <a:extLst>
              <a:ext uri="{FF2B5EF4-FFF2-40B4-BE49-F238E27FC236}">
                <a16:creationId xmlns:a16="http://schemas.microsoft.com/office/drawing/2014/main" id="{93D16CA0-BF06-4651-C272-AAA5E6BF10CD}"/>
              </a:ext>
            </a:extLst>
          </p:cNvPr>
          <p:cNvSpPr txBox="1"/>
          <p:nvPr/>
        </p:nvSpPr>
        <p:spPr>
          <a:xfrm>
            <a:off x="5808742" y="2332439"/>
            <a:ext cx="4743630" cy="830997"/>
          </a:xfrm>
          <a:prstGeom prst="rect">
            <a:avLst/>
          </a:prstGeom>
          <a:noFill/>
        </p:spPr>
        <p:txBody>
          <a:bodyPr wrap="square" rtlCol="0">
            <a:spAutoFit/>
          </a:bodyPr>
          <a:lstStyle/>
          <a:p>
            <a:pPr lvl="0">
              <a:lnSpc>
                <a:spcPct val="100000"/>
              </a:lnSpc>
            </a:pPr>
            <a:r>
              <a:rPr lang="en-US" sz="2400">
                <a:ln w="3175">
                  <a:noFill/>
                </a:ln>
                <a:solidFill>
                  <a:srgbClr val="FF5353"/>
                </a:solidFill>
                <a:latin typeface="Arial" panose="020B0604020202020204" pitchFamily="34" charset="0"/>
                <a:cs typeface="Arial" panose="020B0604020202020204" pitchFamily="34" charset="0"/>
              </a:rPr>
              <a:t>Use the device at the home of patients</a:t>
            </a:r>
          </a:p>
        </p:txBody>
      </p:sp>
      <p:pic>
        <p:nvPicPr>
          <p:cNvPr id="26" name="Graphic 25" descr="Recycle with solid fill">
            <a:extLst>
              <a:ext uri="{FF2B5EF4-FFF2-40B4-BE49-F238E27FC236}">
                <a16:creationId xmlns:a16="http://schemas.microsoft.com/office/drawing/2014/main" id="{F4939362-98EE-EA36-763D-2A508D50B76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973668" y="3363109"/>
            <a:ext cx="914400" cy="914400"/>
          </a:xfrm>
          <a:prstGeom prst="rect">
            <a:avLst/>
          </a:prstGeom>
        </p:spPr>
      </p:pic>
      <p:sp>
        <p:nvSpPr>
          <p:cNvPr id="17" name="TextBox 16">
            <a:extLst>
              <a:ext uri="{FF2B5EF4-FFF2-40B4-BE49-F238E27FC236}">
                <a16:creationId xmlns:a16="http://schemas.microsoft.com/office/drawing/2014/main" id="{98D70764-A1B8-7EA4-5168-B804B73A5CCC}"/>
              </a:ext>
            </a:extLst>
          </p:cNvPr>
          <p:cNvSpPr txBox="1"/>
          <p:nvPr/>
        </p:nvSpPr>
        <p:spPr>
          <a:xfrm>
            <a:off x="5808742" y="3633989"/>
            <a:ext cx="4743630" cy="830997"/>
          </a:xfrm>
          <a:prstGeom prst="rect">
            <a:avLst/>
          </a:prstGeom>
          <a:noFill/>
          <a:ln>
            <a:noFill/>
          </a:ln>
        </p:spPr>
        <p:txBody>
          <a:bodyPr wrap="square" rtlCol="0">
            <a:spAutoFit/>
          </a:bodyPr>
          <a:lstStyle/>
          <a:p>
            <a:pPr lvl="0">
              <a:lnSpc>
                <a:spcPct val="100000"/>
              </a:lnSpc>
            </a:pPr>
            <a:r>
              <a:rPr lang="en-US" sz="2400">
                <a:ln w="3175">
                  <a:noFill/>
                </a:ln>
                <a:solidFill>
                  <a:schemeClr val="bg2"/>
                </a:solidFill>
                <a:latin typeface="Arial" panose="020B0604020202020204" pitchFamily="34" charset="0"/>
                <a:cs typeface="Arial" panose="020B0604020202020204" pitchFamily="34" charset="0"/>
              </a:rPr>
              <a:t>Recycling spent dialysate back into ultra-pure water</a:t>
            </a:r>
          </a:p>
        </p:txBody>
      </p:sp>
      <p:sp>
        <p:nvSpPr>
          <p:cNvPr id="18" name="TextBox 17">
            <a:extLst>
              <a:ext uri="{FF2B5EF4-FFF2-40B4-BE49-F238E27FC236}">
                <a16:creationId xmlns:a16="http://schemas.microsoft.com/office/drawing/2014/main" id="{BB1FA73B-C846-8D28-E89D-C0CE29878309}"/>
              </a:ext>
            </a:extLst>
          </p:cNvPr>
          <p:cNvSpPr txBox="1"/>
          <p:nvPr/>
        </p:nvSpPr>
        <p:spPr>
          <a:xfrm>
            <a:off x="5808742" y="5011423"/>
            <a:ext cx="4465987" cy="830997"/>
          </a:xfrm>
          <a:prstGeom prst="rect">
            <a:avLst/>
          </a:prstGeom>
          <a:noFill/>
        </p:spPr>
        <p:txBody>
          <a:bodyPr wrap="square" rtlCol="0">
            <a:spAutoFit/>
          </a:bodyPr>
          <a:lstStyle/>
          <a:p>
            <a:r>
              <a:rPr lang="en-US" sz="2400">
                <a:ln w="3175">
                  <a:noFill/>
                </a:ln>
                <a:solidFill>
                  <a:schemeClr val="accent1">
                    <a:lumMod val="40000"/>
                    <a:lumOff val="60000"/>
                  </a:schemeClr>
                </a:solidFill>
                <a:latin typeface="Arial" panose="020B0604020202020204" pitchFamily="34" charset="0"/>
                <a:cs typeface="Arial" panose="020B0604020202020204" pitchFamily="34" charset="0"/>
              </a:rPr>
              <a:t>Filtered water will meet ultra-pure water standards </a:t>
            </a:r>
          </a:p>
        </p:txBody>
      </p:sp>
      <p:pic>
        <p:nvPicPr>
          <p:cNvPr id="19" name="Graphic 18" descr="House with solid fill">
            <a:extLst>
              <a:ext uri="{FF2B5EF4-FFF2-40B4-BE49-F238E27FC236}">
                <a16:creationId xmlns:a16="http://schemas.microsoft.com/office/drawing/2014/main" id="{A0FC0D61-F51A-C2CB-19B6-9FA5A8A59E1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350256" y="2148162"/>
            <a:ext cx="892329" cy="892329"/>
          </a:xfrm>
          <a:prstGeom prst="rect">
            <a:avLst/>
          </a:prstGeom>
        </p:spPr>
      </p:pic>
      <p:grpSp>
        <p:nvGrpSpPr>
          <p:cNvPr id="21" name="Group 20">
            <a:extLst>
              <a:ext uri="{FF2B5EF4-FFF2-40B4-BE49-F238E27FC236}">
                <a16:creationId xmlns:a16="http://schemas.microsoft.com/office/drawing/2014/main" id="{4D92015E-9900-9B10-AE2D-1035DD211B18}"/>
              </a:ext>
            </a:extLst>
          </p:cNvPr>
          <p:cNvGrpSpPr/>
          <p:nvPr/>
        </p:nvGrpSpPr>
        <p:grpSpPr>
          <a:xfrm>
            <a:off x="4828413" y="2400578"/>
            <a:ext cx="711320" cy="712594"/>
            <a:chOff x="4828413" y="2793029"/>
            <a:chExt cx="711320" cy="712594"/>
          </a:xfrm>
        </p:grpSpPr>
        <p:grpSp>
          <p:nvGrpSpPr>
            <p:cNvPr id="22" name="Group 21">
              <a:extLst>
                <a:ext uri="{FF2B5EF4-FFF2-40B4-BE49-F238E27FC236}">
                  <a16:creationId xmlns:a16="http://schemas.microsoft.com/office/drawing/2014/main" id="{F884DDC6-2F9C-607A-E7C3-1CAD6C9BED7E}"/>
                </a:ext>
              </a:extLst>
            </p:cNvPr>
            <p:cNvGrpSpPr/>
            <p:nvPr/>
          </p:nvGrpSpPr>
          <p:grpSpPr>
            <a:xfrm>
              <a:off x="4828413" y="2819367"/>
              <a:ext cx="711320" cy="686256"/>
              <a:chOff x="2932693" y="285861"/>
              <a:chExt cx="1271123" cy="1271123"/>
            </a:xfrm>
          </p:grpSpPr>
          <p:sp>
            <p:nvSpPr>
              <p:cNvPr id="24" name="Oval 23">
                <a:extLst>
                  <a:ext uri="{FF2B5EF4-FFF2-40B4-BE49-F238E27FC236}">
                    <a16:creationId xmlns:a16="http://schemas.microsoft.com/office/drawing/2014/main" id="{395110FE-6E7F-72E4-C640-9B76A3E4F7B1}"/>
                  </a:ext>
                </a:extLst>
              </p:cNvPr>
              <p:cNvSpPr/>
              <p:nvPr/>
            </p:nvSpPr>
            <p:spPr>
              <a:xfrm>
                <a:off x="2932693" y="285861"/>
                <a:ext cx="1271123" cy="1271123"/>
              </a:xfrm>
              <a:prstGeom prst="ellipse">
                <a:avLst/>
              </a:prstGeom>
              <a:solidFill>
                <a:srgbClr val="FF5353"/>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25" name="Oval 4">
                <a:extLst>
                  <a:ext uri="{FF2B5EF4-FFF2-40B4-BE49-F238E27FC236}">
                    <a16:creationId xmlns:a16="http://schemas.microsoft.com/office/drawing/2014/main" id="{5A64771C-64C0-DC5F-0E48-BFC9643F8715}"/>
                  </a:ext>
                </a:extLst>
              </p:cNvPr>
              <p:cNvSpPr txBox="1"/>
              <p:nvPr/>
            </p:nvSpPr>
            <p:spPr>
              <a:xfrm>
                <a:off x="3118845" y="472013"/>
                <a:ext cx="898819" cy="898819"/>
              </a:xfrm>
              <a:prstGeom prst="rect">
                <a:avLst/>
              </a:prstGeom>
              <a:ln>
                <a:noFill/>
              </a:ln>
            </p:spPr>
            <p:style>
              <a:lnRef idx="0">
                <a:scrgbClr r="0" g="0" b="0"/>
              </a:lnRef>
              <a:fillRef idx="0">
                <a:scrgbClr r="0" g="0" b="0"/>
              </a:fillRef>
              <a:effectRef idx="0">
                <a:scrgbClr r="0" g="0" b="0"/>
              </a:effectRef>
              <a:fontRef idx="minor">
                <a:schemeClr val="lt1"/>
              </a:fontRef>
            </p:style>
            <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endParaRPr lang="en-US" sz="2800" kern="1200"/>
              </a:p>
            </p:txBody>
          </p:sp>
        </p:grpSp>
        <p:pic>
          <p:nvPicPr>
            <p:cNvPr id="23" name="Graphic 22" descr="House with solid fill">
              <a:extLst>
                <a:ext uri="{FF2B5EF4-FFF2-40B4-BE49-F238E27FC236}">
                  <a16:creationId xmlns:a16="http://schemas.microsoft.com/office/drawing/2014/main" id="{835B430E-B5A0-7A6A-EFDB-06B0CCEA3EE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843183" y="2793029"/>
              <a:ext cx="691395" cy="691395"/>
            </a:xfrm>
            <a:prstGeom prst="rect">
              <a:avLst/>
            </a:prstGeom>
          </p:spPr>
        </p:pic>
      </p:grpSp>
      <p:grpSp>
        <p:nvGrpSpPr>
          <p:cNvPr id="27" name="Group 26">
            <a:extLst>
              <a:ext uri="{FF2B5EF4-FFF2-40B4-BE49-F238E27FC236}">
                <a16:creationId xmlns:a16="http://schemas.microsoft.com/office/drawing/2014/main" id="{0C71E32B-30BB-B977-CC89-65ACE313E471}"/>
              </a:ext>
            </a:extLst>
          </p:cNvPr>
          <p:cNvGrpSpPr/>
          <p:nvPr/>
        </p:nvGrpSpPr>
        <p:grpSpPr>
          <a:xfrm>
            <a:off x="4823258" y="1122600"/>
            <a:ext cx="711320" cy="686256"/>
            <a:chOff x="4823222" y="1816923"/>
            <a:chExt cx="711320" cy="686256"/>
          </a:xfrm>
        </p:grpSpPr>
        <p:grpSp>
          <p:nvGrpSpPr>
            <p:cNvPr id="28" name="Group 27">
              <a:extLst>
                <a:ext uri="{FF2B5EF4-FFF2-40B4-BE49-F238E27FC236}">
                  <a16:creationId xmlns:a16="http://schemas.microsoft.com/office/drawing/2014/main" id="{3E4183C1-B16E-0CD0-2384-D873ECC47C95}"/>
                </a:ext>
              </a:extLst>
            </p:cNvPr>
            <p:cNvGrpSpPr/>
            <p:nvPr/>
          </p:nvGrpSpPr>
          <p:grpSpPr>
            <a:xfrm>
              <a:off x="4823222" y="1816923"/>
              <a:ext cx="711320" cy="686256"/>
              <a:chOff x="2932693" y="285861"/>
              <a:chExt cx="1271123" cy="1271123"/>
            </a:xfrm>
            <a:solidFill>
              <a:schemeClr val="accent6"/>
            </a:solidFill>
          </p:grpSpPr>
          <p:sp>
            <p:nvSpPr>
              <p:cNvPr id="30" name="Oval 29">
                <a:extLst>
                  <a:ext uri="{FF2B5EF4-FFF2-40B4-BE49-F238E27FC236}">
                    <a16:creationId xmlns:a16="http://schemas.microsoft.com/office/drawing/2014/main" id="{74069143-AA72-5BBA-B466-9F023B389D55}"/>
                  </a:ext>
                </a:extLst>
              </p:cNvPr>
              <p:cNvSpPr/>
              <p:nvPr/>
            </p:nvSpPr>
            <p:spPr>
              <a:xfrm>
                <a:off x="2932693" y="285861"/>
                <a:ext cx="1271123" cy="1271123"/>
              </a:xfrm>
              <a:prstGeom prst="ellipse">
                <a:avLst/>
              </a:prstGeom>
              <a:solidFill>
                <a:srgbClr val="92D050"/>
              </a:solidFill>
              <a:ln>
                <a:solidFill>
                  <a:srgbClr val="92D050"/>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31" name="Oval 4">
                <a:extLst>
                  <a:ext uri="{FF2B5EF4-FFF2-40B4-BE49-F238E27FC236}">
                    <a16:creationId xmlns:a16="http://schemas.microsoft.com/office/drawing/2014/main" id="{C2C5D7D8-81D9-F60B-6768-381CCB6EAAB1}"/>
                  </a:ext>
                </a:extLst>
              </p:cNvPr>
              <p:cNvSpPr txBox="1"/>
              <p:nvPr/>
            </p:nvSpPr>
            <p:spPr>
              <a:xfrm>
                <a:off x="3178147" y="467632"/>
                <a:ext cx="769043" cy="903200"/>
              </a:xfrm>
              <a:prstGeom prst="rect">
                <a:avLst/>
              </a:prstGeom>
              <a:solidFill>
                <a:srgbClr val="92D050"/>
              </a:solidFill>
              <a:ln>
                <a:solidFill>
                  <a:srgbClr val="92D050"/>
                </a:solidFill>
              </a:ln>
            </p:spPr>
            <p:style>
              <a:lnRef idx="0">
                <a:scrgbClr r="0" g="0" b="0"/>
              </a:lnRef>
              <a:fillRef idx="0">
                <a:scrgbClr r="0" g="0" b="0"/>
              </a:fillRef>
              <a:effectRef idx="0">
                <a:scrgbClr r="0" g="0" b="0"/>
              </a:effectRef>
              <a:fontRef idx="minor">
                <a:schemeClr val="lt1"/>
              </a:fontRef>
            </p:style>
            <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endParaRPr lang="en-US" sz="2800" kern="1200"/>
              </a:p>
            </p:txBody>
          </p:sp>
        </p:grpSp>
        <p:sp>
          <p:nvSpPr>
            <p:cNvPr id="29" name="Graphic 34" descr="Warning with solid fill">
              <a:extLst>
                <a:ext uri="{FF2B5EF4-FFF2-40B4-BE49-F238E27FC236}">
                  <a16:creationId xmlns:a16="http://schemas.microsoft.com/office/drawing/2014/main" id="{ABD5FB25-5152-7B87-C82C-C23D32964708}"/>
                </a:ext>
              </a:extLst>
            </p:cNvPr>
            <p:cNvSpPr/>
            <p:nvPr/>
          </p:nvSpPr>
          <p:spPr>
            <a:xfrm>
              <a:off x="4910267" y="1864358"/>
              <a:ext cx="553177" cy="487621"/>
            </a:xfrm>
            <a:custGeom>
              <a:avLst/>
              <a:gdLst>
                <a:gd name="connsiteX0" fmla="*/ 549824 w 553177"/>
                <a:gd name="connsiteY0" fmla="*/ 449138 h 487621"/>
                <a:gd name="connsiteX1" fmla="*/ 299038 w 553177"/>
                <a:gd name="connsiteY1" fmla="*/ 12988 h 487621"/>
                <a:gd name="connsiteX2" fmla="*/ 254781 w 553177"/>
                <a:gd name="connsiteY2" fmla="*/ 12988 h 487621"/>
                <a:gd name="connsiteX3" fmla="*/ 3354 w 553177"/>
                <a:gd name="connsiteY3" fmla="*/ 449138 h 487621"/>
                <a:gd name="connsiteX4" fmla="*/ 25803 w 553177"/>
                <a:gd name="connsiteY4" fmla="*/ 487622 h 487621"/>
                <a:gd name="connsiteX5" fmla="*/ 276589 w 553177"/>
                <a:gd name="connsiteY5" fmla="*/ 487622 h 487621"/>
                <a:gd name="connsiteX6" fmla="*/ 527375 w 553177"/>
                <a:gd name="connsiteY6" fmla="*/ 487622 h 487621"/>
                <a:gd name="connsiteX7" fmla="*/ 549824 w 553177"/>
                <a:gd name="connsiteY7" fmla="*/ 449138 h 487621"/>
                <a:gd name="connsiteX8" fmla="*/ 257347 w 553177"/>
                <a:gd name="connsiteY8" fmla="*/ 115612 h 487621"/>
                <a:gd name="connsiteX9" fmla="*/ 295831 w 553177"/>
                <a:gd name="connsiteY9" fmla="*/ 115612 h 487621"/>
                <a:gd name="connsiteX10" fmla="*/ 295831 w 553177"/>
                <a:gd name="connsiteY10" fmla="*/ 340101 h 487621"/>
                <a:gd name="connsiteX11" fmla="*/ 257347 w 553177"/>
                <a:gd name="connsiteY11" fmla="*/ 340101 h 487621"/>
                <a:gd name="connsiteX12" fmla="*/ 257347 w 553177"/>
                <a:gd name="connsiteY12" fmla="*/ 115612 h 487621"/>
                <a:gd name="connsiteX13" fmla="*/ 276589 w 553177"/>
                <a:gd name="connsiteY13" fmla="*/ 429896 h 487621"/>
                <a:gd name="connsiteX14" fmla="*/ 244519 w 553177"/>
                <a:gd name="connsiteY14" fmla="*/ 397826 h 487621"/>
                <a:gd name="connsiteX15" fmla="*/ 276589 w 553177"/>
                <a:gd name="connsiteY15" fmla="*/ 365757 h 487621"/>
                <a:gd name="connsiteX16" fmla="*/ 308659 w 553177"/>
                <a:gd name="connsiteY16" fmla="*/ 397826 h 487621"/>
                <a:gd name="connsiteX17" fmla="*/ 276589 w 553177"/>
                <a:gd name="connsiteY17" fmla="*/ 429896 h 487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53177" h="487621">
                  <a:moveTo>
                    <a:pt x="549824" y="449138"/>
                  </a:moveTo>
                  <a:lnTo>
                    <a:pt x="299038" y="12988"/>
                  </a:lnTo>
                  <a:cubicBezTo>
                    <a:pt x="289417" y="-4329"/>
                    <a:pt x="264402" y="-4329"/>
                    <a:pt x="254781" y="12988"/>
                  </a:cubicBezTo>
                  <a:lnTo>
                    <a:pt x="3354" y="449138"/>
                  </a:lnTo>
                  <a:cubicBezTo>
                    <a:pt x="-6267" y="466456"/>
                    <a:pt x="5919" y="487622"/>
                    <a:pt x="25803" y="487622"/>
                  </a:cubicBezTo>
                  <a:lnTo>
                    <a:pt x="276589" y="487622"/>
                  </a:lnTo>
                  <a:lnTo>
                    <a:pt x="527375" y="487622"/>
                  </a:lnTo>
                  <a:cubicBezTo>
                    <a:pt x="547258" y="487622"/>
                    <a:pt x="559445" y="466456"/>
                    <a:pt x="549824" y="449138"/>
                  </a:cubicBezTo>
                  <a:close/>
                  <a:moveTo>
                    <a:pt x="257347" y="115612"/>
                  </a:moveTo>
                  <a:lnTo>
                    <a:pt x="295831" y="115612"/>
                  </a:lnTo>
                  <a:lnTo>
                    <a:pt x="295831" y="340101"/>
                  </a:lnTo>
                  <a:lnTo>
                    <a:pt x="257347" y="340101"/>
                  </a:lnTo>
                  <a:lnTo>
                    <a:pt x="257347" y="115612"/>
                  </a:lnTo>
                  <a:close/>
                  <a:moveTo>
                    <a:pt x="276589" y="429896"/>
                  </a:moveTo>
                  <a:cubicBezTo>
                    <a:pt x="258630" y="429896"/>
                    <a:pt x="244519" y="415786"/>
                    <a:pt x="244519" y="397826"/>
                  </a:cubicBezTo>
                  <a:cubicBezTo>
                    <a:pt x="244519" y="379867"/>
                    <a:pt x="258630" y="365757"/>
                    <a:pt x="276589" y="365757"/>
                  </a:cubicBezTo>
                  <a:cubicBezTo>
                    <a:pt x="294548" y="365757"/>
                    <a:pt x="308659" y="379867"/>
                    <a:pt x="308659" y="397826"/>
                  </a:cubicBezTo>
                  <a:cubicBezTo>
                    <a:pt x="308659" y="415786"/>
                    <a:pt x="294548" y="429896"/>
                    <a:pt x="276589" y="429896"/>
                  </a:cubicBezTo>
                  <a:close/>
                </a:path>
              </a:pathLst>
            </a:custGeom>
            <a:solidFill>
              <a:srgbClr val="000000"/>
            </a:solidFill>
            <a:ln w="6350" cap="flat">
              <a:solidFill>
                <a:srgbClr val="92D050"/>
              </a:solidFill>
              <a:prstDash val="solid"/>
              <a:miter/>
            </a:ln>
          </p:spPr>
          <p:txBody>
            <a:bodyPr rtlCol="0" anchor="ctr"/>
            <a:lstStyle/>
            <a:p>
              <a:endParaRPr lang="en-US"/>
            </a:p>
          </p:txBody>
        </p:sp>
      </p:grpSp>
      <p:grpSp>
        <p:nvGrpSpPr>
          <p:cNvPr id="32" name="Group 31">
            <a:extLst>
              <a:ext uri="{FF2B5EF4-FFF2-40B4-BE49-F238E27FC236}">
                <a16:creationId xmlns:a16="http://schemas.microsoft.com/office/drawing/2014/main" id="{CE65FAE0-1BAE-D0E2-6838-2A2BEF45C642}"/>
              </a:ext>
            </a:extLst>
          </p:cNvPr>
          <p:cNvGrpSpPr/>
          <p:nvPr/>
        </p:nvGrpSpPr>
        <p:grpSpPr>
          <a:xfrm>
            <a:off x="4828413" y="3704894"/>
            <a:ext cx="711320" cy="686256"/>
            <a:chOff x="4828413" y="3899001"/>
            <a:chExt cx="711320" cy="686256"/>
          </a:xfrm>
        </p:grpSpPr>
        <p:grpSp>
          <p:nvGrpSpPr>
            <p:cNvPr id="33" name="Group 32">
              <a:extLst>
                <a:ext uri="{FF2B5EF4-FFF2-40B4-BE49-F238E27FC236}">
                  <a16:creationId xmlns:a16="http://schemas.microsoft.com/office/drawing/2014/main" id="{C2992E0A-D281-958C-70A0-DE560190CE89}"/>
                </a:ext>
              </a:extLst>
            </p:cNvPr>
            <p:cNvGrpSpPr/>
            <p:nvPr/>
          </p:nvGrpSpPr>
          <p:grpSpPr>
            <a:xfrm>
              <a:off x="4828413" y="3899001"/>
              <a:ext cx="711320" cy="686256"/>
              <a:chOff x="2932693" y="285861"/>
              <a:chExt cx="1271123" cy="1271123"/>
            </a:xfrm>
            <a:solidFill>
              <a:schemeClr val="bg2"/>
            </a:solidFill>
          </p:grpSpPr>
          <p:sp>
            <p:nvSpPr>
              <p:cNvPr id="35" name="Oval 34">
                <a:extLst>
                  <a:ext uri="{FF2B5EF4-FFF2-40B4-BE49-F238E27FC236}">
                    <a16:creationId xmlns:a16="http://schemas.microsoft.com/office/drawing/2014/main" id="{C493B330-71F4-F19F-4265-DDC562D07107}"/>
                  </a:ext>
                </a:extLst>
              </p:cNvPr>
              <p:cNvSpPr/>
              <p:nvPr/>
            </p:nvSpPr>
            <p:spPr>
              <a:xfrm>
                <a:off x="2932693" y="285861"/>
                <a:ext cx="1271123" cy="1271123"/>
              </a:xfrm>
              <a:prstGeom prst="ellipse">
                <a:avLst/>
              </a:prstGeom>
              <a:grp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36" name="Oval 4">
                <a:extLst>
                  <a:ext uri="{FF2B5EF4-FFF2-40B4-BE49-F238E27FC236}">
                    <a16:creationId xmlns:a16="http://schemas.microsoft.com/office/drawing/2014/main" id="{E71B4ACA-C374-88A8-368C-89FAAD196F01}"/>
                  </a:ext>
                </a:extLst>
              </p:cNvPr>
              <p:cNvSpPr txBox="1"/>
              <p:nvPr/>
            </p:nvSpPr>
            <p:spPr>
              <a:xfrm>
                <a:off x="3118845" y="472013"/>
                <a:ext cx="898819" cy="898819"/>
              </a:xfrm>
              <a:prstGeom prst="rect">
                <a:avLst/>
              </a:prstGeom>
              <a:grpFill/>
              <a:ln>
                <a:noFill/>
              </a:ln>
            </p:spPr>
            <p:style>
              <a:lnRef idx="0">
                <a:scrgbClr r="0" g="0" b="0"/>
              </a:lnRef>
              <a:fillRef idx="0">
                <a:scrgbClr r="0" g="0" b="0"/>
              </a:fillRef>
              <a:effectRef idx="0">
                <a:scrgbClr r="0" g="0" b="0"/>
              </a:effectRef>
              <a:fontRef idx="minor">
                <a:schemeClr val="lt1"/>
              </a:fontRef>
            </p:style>
            <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endParaRPr lang="en-US" sz="2800" kern="1200"/>
              </a:p>
            </p:txBody>
          </p:sp>
        </p:grpSp>
        <p:pic>
          <p:nvPicPr>
            <p:cNvPr id="34" name="Graphic 33" descr="Recycle with solid fill">
              <a:extLst>
                <a:ext uri="{FF2B5EF4-FFF2-40B4-BE49-F238E27FC236}">
                  <a16:creationId xmlns:a16="http://schemas.microsoft.com/office/drawing/2014/main" id="{84CEBE21-FBF2-D89E-71F6-A9E712080D56}"/>
                </a:ext>
              </a:extLst>
            </p:cNvPr>
            <p:cNvPicPr>
              <a:picLocks noChangeAspect="1"/>
            </p:cNvPicPr>
            <p:nvPr/>
          </p:nvPicPr>
          <p:blipFill>
            <a:blip r:embed="rId4">
              <a:extLst>
                <a:ext uri="{96DAC541-7B7A-43D3-8B79-37D633B846F1}">
                  <asvg:svgBlip xmlns:asvg="http://schemas.microsoft.com/office/drawing/2016/SVG/main" r:embed="rId8"/>
                </a:ext>
              </a:extLst>
            </a:blip>
            <a:stretch>
              <a:fillRect/>
            </a:stretch>
          </p:blipFill>
          <p:spPr>
            <a:xfrm>
              <a:off x="4858987" y="3914567"/>
              <a:ext cx="655737" cy="655737"/>
            </a:xfrm>
            <a:prstGeom prst="rect">
              <a:avLst/>
            </a:prstGeom>
          </p:spPr>
        </p:pic>
      </p:grpSp>
      <p:pic>
        <p:nvPicPr>
          <p:cNvPr id="37" name="Picture 36" descr="A blue water droplet with black background&#10;&#10;Description automatically generated">
            <a:extLst>
              <a:ext uri="{FF2B5EF4-FFF2-40B4-BE49-F238E27FC236}">
                <a16:creationId xmlns:a16="http://schemas.microsoft.com/office/drawing/2014/main" id="{C794459A-E03D-C3A1-C094-1A1A0EE8A576}"/>
              </a:ext>
            </a:extLst>
          </p:cNvPr>
          <p:cNvPicPr>
            <a:picLocks noChangeAspect="1"/>
          </p:cNvPicPr>
          <p:nvPr/>
        </p:nvPicPr>
        <p:blipFill>
          <a:blip r:embed="rId9"/>
          <a:stretch>
            <a:fillRect/>
          </a:stretch>
        </p:blipFill>
        <p:spPr>
          <a:xfrm>
            <a:off x="1817639" y="5480857"/>
            <a:ext cx="931685" cy="931685"/>
          </a:xfrm>
          <a:prstGeom prst="rect">
            <a:avLst/>
          </a:prstGeom>
        </p:spPr>
      </p:pic>
      <p:pic>
        <p:nvPicPr>
          <p:cNvPr id="38" name="Picture 37" descr="A blue water droplet with black background&#10;&#10;Description automatically generated">
            <a:extLst>
              <a:ext uri="{FF2B5EF4-FFF2-40B4-BE49-F238E27FC236}">
                <a16:creationId xmlns:a16="http://schemas.microsoft.com/office/drawing/2014/main" id="{7D53592B-5B6A-A605-E6DC-9E58AF1B10BE}"/>
              </a:ext>
            </a:extLst>
          </p:cNvPr>
          <p:cNvPicPr>
            <a:picLocks noChangeAspect="1"/>
          </p:cNvPicPr>
          <p:nvPr/>
        </p:nvPicPr>
        <p:blipFill>
          <a:blip r:embed="rId9"/>
          <a:stretch>
            <a:fillRect/>
          </a:stretch>
        </p:blipFill>
        <p:spPr>
          <a:xfrm>
            <a:off x="4843183" y="5011423"/>
            <a:ext cx="779368" cy="779368"/>
          </a:xfrm>
          <a:prstGeom prst="rect">
            <a:avLst/>
          </a:prstGeom>
        </p:spPr>
      </p:pic>
      <p:sp>
        <p:nvSpPr>
          <p:cNvPr id="41" name="Text Placeholder 3">
            <a:extLst>
              <a:ext uri="{FF2B5EF4-FFF2-40B4-BE49-F238E27FC236}">
                <a16:creationId xmlns:a16="http://schemas.microsoft.com/office/drawing/2014/main" id="{02FCAA08-4661-4AF2-FA16-E4368C9C6682}"/>
              </a:ext>
            </a:extLst>
          </p:cNvPr>
          <p:cNvSpPr>
            <a:spLocks noGrp="1"/>
          </p:cNvSpPr>
          <p:nvPr>
            <p:ph type="body" sz="quarter" idx="13"/>
          </p:nvPr>
        </p:nvSpPr>
        <p:spPr>
          <a:xfrm>
            <a:off x="10728720" y="12152"/>
            <a:ext cx="1504845" cy="480138"/>
          </a:xfrm>
        </p:spPr>
        <p:txBody>
          <a:bodyPr/>
          <a:lstStyle/>
          <a:p>
            <a:pPr marL="0" indent="0">
              <a:buNone/>
            </a:pPr>
            <a:r>
              <a:rPr lang="en-US" sz="1600">
                <a:latin typeface="Arial" panose="020B0604020202020204" pitchFamily="34" charset="0"/>
                <a:cs typeface="Arial" panose="020B0604020202020204" pitchFamily="34" charset="0"/>
              </a:rPr>
              <a:t>Lily Thompson</a:t>
            </a:r>
          </a:p>
        </p:txBody>
      </p:sp>
    </p:spTree>
    <p:extLst>
      <p:ext uri="{BB962C8B-B14F-4D97-AF65-F5344CB8AC3E}">
        <p14:creationId xmlns:p14="http://schemas.microsoft.com/office/powerpoint/2010/main" val="37413045"/>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962CB2BA-7851-49D6-CDE2-6A1383D89D7F}"/>
              </a:ext>
            </a:extLst>
          </p:cNvPr>
          <p:cNvSpPr>
            <a:spLocks noGrp="1"/>
          </p:cNvSpPr>
          <p:nvPr>
            <p:ph type="ftr" sz="quarter" idx="11"/>
          </p:nvPr>
        </p:nvSpPr>
        <p:spPr/>
        <p:txBody>
          <a:bodyPr/>
          <a:lstStyle/>
          <a:p>
            <a:endParaRPr lang="en-US"/>
          </a:p>
        </p:txBody>
      </p:sp>
      <p:sp>
        <p:nvSpPr>
          <p:cNvPr id="3" name="Slide Number Placeholder 2">
            <a:extLst>
              <a:ext uri="{FF2B5EF4-FFF2-40B4-BE49-F238E27FC236}">
                <a16:creationId xmlns:a16="http://schemas.microsoft.com/office/drawing/2014/main" id="{CFFD5399-E4C2-CB74-DA6D-7FBC0A045629}"/>
              </a:ext>
            </a:extLst>
          </p:cNvPr>
          <p:cNvSpPr>
            <a:spLocks noGrp="1"/>
          </p:cNvSpPr>
          <p:nvPr>
            <p:ph type="sldNum" sz="quarter" idx="12"/>
          </p:nvPr>
        </p:nvSpPr>
        <p:spPr/>
        <p:txBody>
          <a:bodyPr/>
          <a:lstStyle/>
          <a:p>
            <a:fld id="{A5AEF524-62EC-C340-82A1-9F47B6C43E55}" type="slidenum">
              <a:rPr lang="en-US" smtClean="0"/>
              <a:t>8</a:t>
            </a:fld>
            <a:endParaRPr lang="en-US"/>
          </a:p>
        </p:txBody>
      </p:sp>
      <p:sp>
        <p:nvSpPr>
          <p:cNvPr id="4" name="Text Placeholder 3">
            <a:extLst>
              <a:ext uri="{FF2B5EF4-FFF2-40B4-BE49-F238E27FC236}">
                <a16:creationId xmlns:a16="http://schemas.microsoft.com/office/drawing/2014/main" id="{268DF764-205A-C8FF-9518-393E45474C44}"/>
              </a:ext>
            </a:extLst>
          </p:cNvPr>
          <p:cNvSpPr>
            <a:spLocks noGrp="1"/>
          </p:cNvSpPr>
          <p:nvPr>
            <p:ph type="body" sz="quarter" idx="13"/>
          </p:nvPr>
        </p:nvSpPr>
        <p:spPr>
          <a:xfrm>
            <a:off x="10701733" y="0"/>
            <a:ext cx="1670376" cy="701171"/>
          </a:xfrm>
        </p:spPr>
        <p:txBody>
          <a:bodyPr vert="horz" lIns="0" tIns="0" rIns="0" bIns="0" rtlCol="0" anchor="t">
            <a:noAutofit/>
          </a:bodyPr>
          <a:lstStyle/>
          <a:p>
            <a:pPr marL="0" indent="0">
              <a:buNone/>
            </a:pPr>
            <a:r>
              <a:rPr lang="en-US" sz="1600">
                <a:latin typeface="Arial"/>
                <a:cs typeface="Arial"/>
              </a:rPr>
              <a:t>Lily Thompson</a:t>
            </a:r>
          </a:p>
        </p:txBody>
      </p:sp>
      <p:sp>
        <p:nvSpPr>
          <p:cNvPr id="5" name="Slide Number Placeholder 3">
            <a:extLst>
              <a:ext uri="{FF2B5EF4-FFF2-40B4-BE49-F238E27FC236}">
                <a16:creationId xmlns:a16="http://schemas.microsoft.com/office/drawing/2014/main" id="{DAECA00C-9806-5EAE-9F7F-A8F954AC6C72}"/>
              </a:ext>
            </a:extLst>
          </p:cNvPr>
          <p:cNvSpPr txBox="1">
            <a:spLocks/>
          </p:cNvSpPr>
          <p:nvPr/>
        </p:nvSpPr>
        <p:spPr>
          <a:xfrm>
            <a:off x="4960614" y="6377940"/>
            <a:ext cx="731520" cy="274320"/>
          </a:xfrm>
          <a:prstGeom prst="rect">
            <a:avLst/>
          </a:prstGeom>
        </p:spPr>
        <p:txBody>
          <a:bodyPr vert="horz" lIns="91440" tIns="45720" rIns="91440" bIns="45720" rtlCol="0" anchor="ctr">
            <a:normAutofit/>
          </a:bodyP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fld id="{A5AEF524-62EC-C340-82A1-9F47B6C43E55}" type="slidenum">
              <a:rPr lang="en-US" smtClean="0"/>
              <a:pPr>
                <a:spcAft>
                  <a:spcPts val="600"/>
                </a:spcAft>
              </a:pPr>
              <a:t>8</a:t>
            </a:fld>
            <a:endParaRPr lang="en-US"/>
          </a:p>
        </p:txBody>
      </p:sp>
      <p:sp>
        <p:nvSpPr>
          <p:cNvPr id="6" name="Title 4">
            <a:extLst>
              <a:ext uri="{FF2B5EF4-FFF2-40B4-BE49-F238E27FC236}">
                <a16:creationId xmlns:a16="http://schemas.microsoft.com/office/drawing/2014/main" id="{3BBBCE66-44FA-0D90-5A71-73FA0261C130}"/>
              </a:ext>
            </a:extLst>
          </p:cNvPr>
          <p:cNvSpPr txBox="1">
            <a:spLocks/>
          </p:cNvSpPr>
          <p:nvPr/>
        </p:nvSpPr>
        <p:spPr>
          <a:xfrm>
            <a:off x="533400" y="457200"/>
            <a:ext cx="9601200" cy="960276"/>
          </a:xfrm>
          <a:prstGeom prst="rect">
            <a:avLst/>
          </a:prstGeom>
        </p:spPr>
        <p:txBody>
          <a:bodyPr lIns="0" tIns="0" rIns="0" bIns="0" anchor="b">
            <a:normAutofit/>
          </a:bodyPr>
          <a:lstStyle>
            <a:lvl1pPr marL="0" indent="0" algn="l" defTabSz="914400" rtl="0" eaLnBrk="1" latinLnBrk="0" hangingPunct="1">
              <a:lnSpc>
                <a:spcPct val="90000"/>
              </a:lnSpc>
              <a:spcBef>
                <a:spcPts val="1000"/>
              </a:spcBef>
              <a:buFont typeface="Arial" panose="020B0604020202020204" pitchFamily="34" charset="0"/>
              <a:buNone/>
              <a:defRPr lang="en-US" sz="4000" b="1" kern="1200" dirty="0">
                <a:solidFill>
                  <a:schemeClr val="tx2"/>
                </a:solidFill>
                <a:latin typeface="+mj-lt"/>
                <a:ea typeface="+mn-ea"/>
                <a:cs typeface="+mj-cs"/>
              </a:defRPr>
            </a:lvl1pPr>
          </a:lstStyle>
          <a:p>
            <a:r>
              <a:rPr lang="en-US"/>
              <a:t>Customer Needs</a:t>
            </a:r>
          </a:p>
        </p:txBody>
      </p:sp>
      <p:sp>
        <p:nvSpPr>
          <p:cNvPr id="7" name="Flowchart: Alternate Process 6">
            <a:extLst>
              <a:ext uri="{FF2B5EF4-FFF2-40B4-BE49-F238E27FC236}">
                <a16:creationId xmlns:a16="http://schemas.microsoft.com/office/drawing/2014/main" id="{3C782608-25A6-587C-4D11-0F861EE918BE}"/>
              </a:ext>
            </a:extLst>
          </p:cNvPr>
          <p:cNvSpPr/>
          <p:nvPr/>
        </p:nvSpPr>
        <p:spPr>
          <a:xfrm>
            <a:off x="8258683" y="5166738"/>
            <a:ext cx="380685" cy="1683105"/>
          </a:xfrm>
          <a:prstGeom prst="flowChartAlternateProcess">
            <a:avLst/>
          </a:prstGeom>
          <a:solidFill>
            <a:schemeClr val="bg1">
              <a:lumMod val="95000"/>
            </a:schemeClr>
          </a:solidFill>
          <a:ln w="28575">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laceholder 2">
            <a:extLst>
              <a:ext uri="{FF2B5EF4-FFF2-40B4-BE49-F238E27FC236}">
                <a16:creationId xmlns:a16="http://schemas.microsoft.com/office/drawing/2014/main" id="{CA49C535-3737-85EB-256B-B47CF39496F4}"/>
              </a:ext>
            </a:extLst>
          </p:cNvPr>
          <p:cNvSpPr txBox="1">
            <a:spLocks/>
          </p:cNvSpPr>
          <p:nvPr/>
        </p:nvSpPr>
        <p:spPr>
          <a:xfrm>
            <a:off x="4960614" y="6377940"/>
            <a:ext cx="731520" cy="274320"/>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5AEF524-62EC-C340-82A1-9F47B6C43E55}" type="slidenum">
              <a:rPr lang="en-US" smtClean="0"/>
              <a:pPr/>
              <a:t>8</a:t>
            </a:fld>
            <a:endParaRPr lang="en-US"/>
          </a:p>
        </p:txBody>
      </p:sp>
      <p:grpSp>
        <p:nvGrpSpPr>
          <p:cNvPr id="9" name="Group 8">
            <a:extLst>
              <a:ext uri="{FF2B5EF4-FFF2-40B4-BE49-F238E27FC236}">
                <a16:creationId xmlns:a16="http://schemas.microsoft.com/office/drawing/2014/main" id="{42BE95EE-9AE0-1D83-4D0C-6CE1DFAE9DAE}"/>
              </a:ext>
            </a:extLst>
          </p:cNvPr>
          <p:cNvGrpSpPr/>
          <p:nvPr/>
        </p:nvGrpSpPr>
        <p:grpSpPr>
          <a:xfrm>
            <a:off x="7017556" y="719883"/>
            <a:ext cx="2862943" cy="4627495"/>
            <a:chOff x="2086708" y="1669758"/>
            <a:chExt cx="1500553" cy="2739838"/>
          </a:xfrm>
          <a:effectLst/>
        </p:grpSpPr>
        <p:sp>
          <p:nvSpPr>
            <p:cNvPr id="10" name="Freeform: Shape 9">
              <a:extLst>
                <a:ext uri="{FF2B5EF4-FFF2-40B4-BE49-F238E27FC236}">
                  <a16:creationId xmlns:a16="http://schemas.microsoft.com/office/drawing/2014/main" id="{FC8DE49F-AEDB-0AF1-376B-3CAE0EAAD615}"/>
                </a:ext>
              </a:extLst>
            </p:cNvPr>
            <p:cNvSpPr/>
            <p:nvPr/>
          </p:nvSpPr>
          <p:spPr>
            <a:xfrm>
              <a:off x="2086708" y="1872957"/>
              <a:ext cx="1500553" cy="2239967"/>
            </a:xfrm>
            <a:custGeom>
              <a:avLst/>
              <a:gdLst>
                <a:gd name="connsiteX0" fmla="*/ 250097 w 1500553"/>
                <a:gd name="connsiteY0" fmla="*/ 0 h 2239967"/>
                <a:gd name="connsiteX1" fmla="*/ 1250456 w 1500553"/>
                <a:gd name="connsiteY1" fmla="*/ 0 h 2239967"/>
                <a:gd name="connsiteX2" fmla="*/ 1500553 w 1500553"/>
                <a:gd name="connsiteY2" fmla="*/ 250097 h 2239967"/>
                <a:gd name="connsiteX3" fmla="*/ 1500553 w 1500553"/>
                <a:gd name="connsiteY3" fmla="*/ 1680303 h 2239967"/>
                <a:gd name="connsiteX4" fmla="*/ 1250456 w 1500553"/>
                <a:gd name="connsiteY4" fmla="*/ 1930400 h 2239967"/>
                <a:gd name="connsiteX5" fmla="*/ 841181 w 1500553"/>
                <a:gd name="connsiteY5" fmla="*/ 1930400 h 2239967"/>
                <a:gd name="connsiteX6" fmla="*/ 841181 w 1500553"/>
                <a:gd name="connsiteY6" fmla="*/ 2208362 h 2239967"/>
                <a:gd name="connsiteX7" fmla="*/ 809576 w 1500553"/>
                <a:gd name="connsiteY7" fmla="*/ 2239967 h 2239967"/>
                <a:gd name="connsiteX8" fmla="*/ 683161 w 1500553"/>
                <a:gd name="connsiteY8" fmla="*/ 2239967 h 2239967"/>
                <a:gd name="connsiteX9" fmla="*/ 651556 w 1500553"/>
                <a:gd name="connsiteY9" fmla="*/ 2208362 h 2239967"/>
                <a:gd name="connsiteX10" fmla="*/ 651556 w 1500553"/>
                <a:gd name="connsiteY10" fmla="*/ 1930400 h 2239967"/>
                <a:gd name="connsiteX11" fmla="*/ 250097 w 1500553"/>
                <a:gd name="connsiteY11" fmla="*/ 1930400 h 2239967"/>
                <a:gd name="connsiteX12" fmla="*/ 0 w 1500553"/>
                <a:gd name="connsiteY12" fmla="*/ 1680303 h 2239967"/>
                <a:gd name="connsiteX13" fmla="*/ 0 w 1500553"/>
                <a:gd name="connsiteY13" fmla="*/ 250097 h 2239967"/>
                <a:gd name="connsiteX14" fmla="*/ 250097 w 1500553"/>
                <a:gd name="connsiteY14" fmla="*/ 0 h 2239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00553" h="2239967">
                  <a:moveTo>
                    <a:pt x="250097" y="0"/>
                  </a:moveTo>
                  <a:lnTo>
                    <a:pt x="1250456" y="0"/>
                  </a:lnTo>
                  <a:cubicBezTo>
                    <a:pt x="1388581" y="0"/>
                    <a:pt x="1500553" y="111972"/>
                    <a:pt x="1500553" y="250097"/>
                  </a:cubicBezTo>
                  <a:lnTo>
                    <a:pt x="1500553" y="1680303"/>
                  </a:lnTo>
                  <a:cubicBezTo>
                    <a:pt x="1500553" y="1818428"/>
                    <a:pt x="1388581" y="1930400"/>
                    <a:pt x="1250456" y="1930400"/>
                  </a:cubicBezTo>
                  <a:lnTo>
                    <a:pt x="841181" y="1930400"/>
                  </a:lnTo>
                  <a:lnTo>
                    <a:pt x="841181" y="2208362"/>
                  </a:lnTo>
                  <a:cubicBezTo>
                    <a:pt x="841181" y="2225817"/>
                    <a:pt x="827031" y="2239967"/>
                    <a:pt x="809576" y="2239967"/>
                  </a:cubicBezTo>
                  <a:lnTo>
                    <a:pt x="683161" y="2239967"/>
                  </a:lnTo>
                  <a:cubicBezTo>
                    <a:pt x="665706" y="2239967"/>
                    <a:pt x="651556" y="2225817"/>
                    <a:pt x="651556" y="2208362"/>
                  </a:cubicBezTo>
                  <a:lnTo>
                    <a:pt x="651556" y="1930400"/>
                  </a:lnTo>
                  <a:lnTo>
                    <a:pt x="250097" y="1930400"/>
                  </a:lnTo>
                  <a:cubicBezTo>
                    <a:pt x="111972" y="1930400"/>
                    <a:pt x="0" y="1818428"/>
                    <a:pt x="0" y="1680303"/>
                  </a:cubicBezTo>
                  <a:lnTo>
                    <a:pt x="0" y="250097"/>
                  </a:lnTo>
                  <a:cubicBezTo>
                    <a:pt x="0" y="111972"/>
                    <a:pt x="111972" y="0"/>
                    <a:pt x="250097" y="0"/>
                  </a:cubicBezTo>
                  <a:close/>
                </a:path>
              </a:pathLst>
            </a:custGeom>
            <a:solidFill>
              <a:schemeClr val="accent1">
                <a:lumMod val="20000"/>
                <a:lumOff val="80000"/>
              </a:schemeClr>
            </a:solidFill>
            <a:ln w="57150">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Freeform: Shape 10">
              <a:extLst>
                <a:ext uri="{FF2B5EF4-FFF2-40B4-BE49-F238E27FC236}">
                  <a16:creationId xmlns:a16="http://schemas.microsoft.com/office/drawing/2014/main" id="{F54D8E31-902D-2F18-0B1C-3C36F559C7DC}"/>
                </a:ext>
              </a:extLst>
            </p:cNvPr>
            <p:cNvSpPr/>
            <p:nvPr/>
          </p:nvSpPr>
          <p:spPr>
            <a:xfrm>
              <a:off x="2582984" y="1669758"/>
              <a:ext cx="508000" cy="169202"/>
            </a:xfrm>
            <a:custGeom>
              <a:avLst/>
              <a:gdLst>
                <a:gd name="connsiteX0" fmla="*/ 45721 w 625231"/>
                <a:gd name="connsiteY0" fmla="*/ 0 h 274320"/>
                <a:gd name="connsiteX1" fmla="*/ 579510 w 625231"/>
                <a:gd name="connsiteY1" fmla="*/ 0 h 274320"/>
                <a:gd name="connsiteX2" fmla="*/ 625231 w 625231"/>
                <a:gd name="connsiteY2" fmla="*/ 45721 h 274320"/>
                <a:gd name="connsiteX3" fmla="*/ 625231 w 625231"/>
                <a:gd name="connsiteY3" fmla="*/ 274320 h 274320"/>
                <a:gd name="connsiteX4" fmla="*/ 498431 w 625231"/>
                <a:gd name="connsiteY4" fmla="*/ 274320 h 274320"/>
                <a:gd name="connsiteX5" fmla="*/ 498431 w 625231"/>
                <a:gd name="connsiteY5" fmla="*/ 136901 h 274320"/>
                <a:gd name="connsiteX6" fmla="*/ 470946 w 625231"/>
                <a:gd name="connsiteY6" fmla="*/ 109416 h 274320"/>
                <a:gd name="connsiteX7" fmla="*/ 154283 w 625231"/>
                <a:gd name="connsiteY7" fmla="*/ 109416 h 274320"/>
                <a:gd name="connsiteX8" fmla="*/ 126798 w 625231"/>
                <a:gd name="connsiteY8" fmla="*/ 136901 h 274320"/>
                <a:gd name="connsiteX9" fmla="*/ 126798 w 625231"/>
                <a:gd name="connsiteY9" fmla="*/ 274320 h 274320"/>
                <a:gd name="connsiteX10" fmla="*/ 0 w 625231"/>
                <a:gd name="connsiteY10" fmla="*/ 274320 h 274320"/>
                <a:gd name="connsiteX11" fmla="*/ 0 w 625231"/>
                <a:gd name="connsiteY11" fmla="*/ 45721 h 274320"/>
                <a:gd name="connsiteX12" fmla="*/ 45721 w 625231"/>
                <a:gd name="connsiteY12" fmla="*/ 0 h 274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25231" h="274320">
                  <a:moveTo>
                    <a:pt x="45721" y="0"/>
                  </a:moveTo>
                  <a:lnTo>
                    <a:pt x="579510" y="0"/>
                  </a:lnTo>
                  <a:cubicBezTo>
                    <a:pt x="604761" y="0"/>
                    <a:pt x="625231" y="20470"/>
                    <a:pt x="625231" y="45721"/>
                  </a:cubicBezTo>
                  <a:lnTo>
                    <a:pt x="625231" y="274320"/>
                  </a:lnTo>
                  <a:lnTo>
                    <a:pt x="498431" y="274320"/>
                  </a:lnTo>
                  <a:lnTo>
                    <a:pt x="498431" y="136901"/>
                  </a:lnTo>
                  <a:cubicBezTo>
                    <a:pt x="498431" y="121721"/>
                    <a:pt x="486126" y="109416"/>
                    <a:pt x="470946" y="109416"/>
                  </a:cubicBezTo>
                  <a:lnTo>
                    <a:pt x="154283" y="109416"/>
                  </a:lnTo>
                  <a:cubicBezTo>
                    <a:pt x="139103" y="109416"/>
                    <a:pt x="126798" y="121721"/>
                    <a:pt x="126798" y="136901"/>
                  </a:cubicBezTo>
                  <a:lnTo>
                    <a:pt x="126798" y="274320"/>
                  </a:lnTo>
                  <a:lnTo>
                    <a:pt x="0" y="274320"/>
                  </a:lnTo>
                  <a:lnTo>
                    <a:pt x="0" y="45721"/>
                  </a:lnTo>
                  <a:cubicBezTo>
                    <a:pt x="0" y="20470"/>
                    <a:pt x="20470" y="0"/>
                    <a:pt x="45721" y="0"/>
                  </a:cubicBezTo>
                  <a:close/>
                </a:path>
              </a:pathLst>
            </a:custGeom>
            <a:solidFill>
              <a:schemeClr val="bg1">
                <a:lumMod val="85000"/>
              </a:schemeClr>
            </a:solidFill>
            <a:ln w="38100">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Rectangle: Rounded Corners 11">
              <a:extLst>
                <a:ext uri="{FF2B5EF4-FFF2-40B4-BE49-F238E27FC236}">
                  <a16:creationId xmlns:a16="http://schemas.microsoft.com/office/drawing/2014/main" id="{BA7FEF26-A743-6E7B-0B8B-F7DB66B6610F}"/>
                </a:ext>
              </a:extLst>
            </p:cNvPr>
            <p:cNvSpPr/>
            <p:nvPr/>
          </p:nvSpPr>
          <p:spPr>
            <a:xfrm>
              <a:off x="2714380" y="4135276"/>
              <a:ext cx="245208" cy="274320"/>
            </a:xfrm>
            <a:prstGeom prst="roundRect">
              <a:avLst/>
            </a:prstGeom>
            <a:solidFill>
              <a:schemeClr val="accent1">
                <a:lumMod val="40000"/>
                <a:lumOff val="60000"/>
              </a:schemeClr>
            </a:solidFill>
            <a:ln>
              <a:solidFill>
                <a:schemeClr val="accent1">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Rounded Corners 12">
              <a:extLst>
                <a:ext uri="{FF2B5EF4-FFF2-40B4-BE49-F238E27FC236}">
                  <a16:creationId xmlns:a16="http://schemas.microsoft.com/office/drawing/2014/main" id="{B492BFAC-B298-A050-B8AE-3A0DF3EDC375}"/>
                </a:ext>
              </a:extLst>
            </p:cNvPr>
            <p:cNvSpPr/>
            <p:nvPr/>
          </p:nvSpPr>
          <p:spPr>
            <a:xfrm>
              <a:off x="2690444" y="4058060"/>
              <a:ext cx="302847" cy="154432"/>
            </a:xfrm>
            <a:prstGeom prst="roundRect">
              <a:avLst/>
            </a:prstGeom>
            <a:solidFill>
              <a:schemeClr val="accent1">
                <a:lumMod val="40000"/>
                <a:lumOff val="60000"/>
              </a:schemeClr>
            </a:solidFill>
            <a:ln>
              <a:solidFill>
                <a:schemeClr val="accent1">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Rounded Corners 13">
              <a:extLst>
                <a:ext uri="{FF2B5EF4-FFF2-40B4-BE49-F238E27FC236}">
                  <a16:creationId xmlns:a16="http://schemas.microsoft.com/office/drawing/2014/main" id="{AE528999-EABF-D418-60F6-00BEB2D575E0}"/>
                </a:ext>
              </a:extLst>
            </p:cNvPr>
            <p:cNvSpPr/>
            <p:nvPr/>
          </p:nvSpPr>
          <p:spPr>
            <a:xfrm>
              <a:off x="2282092" y="2244890"/>
              <a:ext cx="1117600" cy="1140930"/>
            </a:xfrm>
            <a:prstGeom prst="roundRect">
              <a:avLst/>
            </a:prstGeom>
            <a:solidFill>
              <a:schemeClr val="bg1">
                <a:lumMod val="95000"/>
              </a:schemeClr>
            </a:solidFill>
            <a:ln>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Slide Number Placeholder 3">
            <a:extLst>
              <a:ext uri="{FF2B5EF4-FFF2-40B4-BE49-F238E27FC236}">
                <a16:creationId xmlns:a16="http://schemas.microsoft.com/office/drawing/2014/main" id="{F08D86A1-C8B3-6188-FAA8-B9DA137FF1F3}"/>
              </a:ext>
            </a:extLst>
          </p:cNvPr>
          <p:cNvSpPr txBox="1">
            <a:spLocks/>
          </p:cNvSpPr>
          <p:nvPr/>
        </p:nvSpPr>
        <p:spPr>
          <a:xfrm>
            <a:off x="4960614" y="6377940"/>
            <a:ext cx="731520" cy="274320"/>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5AEF524-62EC-C340-82A1-9F47B6C43E55}" type="slidenum">
              <a:rPr lang="en-US" smtClean="0"/>
              <a:pPr/>
              <a:t>8</a:t>
            </a:fld>
            <a:endParaRPr lang="en-US"/>
          </a:p>
        </p:txBody>
      </p:sp>
      <p:sp>
        <p:nvSpPr>
          <p:cNvPr id="16" name="Rectangle: Rounded Corners 15">
            <a:extLst>
              <a:ext uri="{FF2B5EF4-FFF2-40B4-BE49-F238E27FC236}">
                <a16:creationId xmlns:a16="http://schemas.microsoft.com/office/drawing/2014/main" id="{13CC5A69-549F-6675-E80D-7ECAE5B8E38B}"/>
              </a:ext>
            </a:extLst>
          </p:cNvPr>
          <p:cNvSpPr/>
          <p:nvPr/>
        </p:nvSpPr>
        <p:spPr>
          <a:xfrm>
            <a:off x="8190670" y="834706"/>
            <a:ext cx="102940" cy="45719"/>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Rounded Corners 16">
            <a:extLst>
              <a:ext uri="{FF2B5EF4-FFF2-40B4-BE49-F238E27FC236}">
                <a16:creationId xmlns:a16="http://schemas.microsoft.com/office/drawing/2014/main" id="{E4DB9A64-CFF8-96B8-0488-7963F15BB928}"/>
              </a:ext>
            </a:extLst>
          </p:cNvPr>
          <p:cNvSpPr/>
          <p:nvPr/>
        </p:nvSpPr>
        <p:spPr>
          <a:xfrm>
            <a:off x="7632761" y="1888055"/>
            <a:ext cx="490557" cy="377785"/>
          </a:xfrm>
          <a:prstGeom prst="roundRect">
            <a:avLst/>
          </a:prstGeom>
          <a:solidFill>
            <a:schemeClr val="bg1">
              <a:lumMod val="75000"/>
            </a:schemeClr>
          </a:solid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Connector 17">
            <a:extLst>
              <a:ext uri="{FF2B5EF4-FFF2-40B4-BE49-F238E27FC236}">
                <a16:creationId xmlns:a16="http://schemas.microsoft.com/office/drawing/2014/main" id="{C49F10B6-0F7E-13F6-799E-650F664F6A04}"/>
              </a:ext>
            </a:extLst>
          </p:cNvPr>
          <p:cNvCxnSpPr>
            <a:cxnSpLocks/>
          </p:cNvCxnSpPr>
          <p:nvPr/>
        </p:nvCxnSpPr>
        <p:spPr>
          <a:xfrm>
            <a:off x="8273470" y="1990378"/>
            <a:ext cx="1002225"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C6842F25-D9D2-EDAE-6DBF-E8DD1DA7442D}"/>
              </a:ext>
            </a:extLst>
          </p:cNvPr>
          <p:cNvCxnSpPr>
            <a:cxnSpLocks/>
          </p:cNvCxnSpPr>
          <p:nvPr/>
        </p:nvCxnSpPr>
        <p:spPr>
          <a:xfrm>
            <a:off x="8273470" y="2166863"/>
            <a:ext cx="1002225"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4C6DEB60-DE68-EF89-ED2E-B45A30A0CEA1}"/>
              </a:ext>
            </a:extLst>
          </p:cNvPr>
          <p:cNvCxnSpPr>
            <a:cxnSpLocks/>
          </p:cNvCxnSpPr>
          <p:nvPr/>
        </p:nvCxnSpPr>
        <p:spPr>
          <a:xfrm>
            <a:off x="7664092" y="2343348"/>
            <a:ext cx="1611603"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124D8C00-6D5C-D5C5-F853-BD8FD4B15DED}"/>
              </a:ext>
            </a:extLst>
          </p:cNvPr>
          <p:cNvCxnSpPr>
            <a:cxnSpLocks/>
          </p:cNvCxnSpPr>
          <p:nvPr/>
        </p:nvCxnSpPr>
        <p:spPr>
          <a:xfrm>
            <a:off x="7664092" y="2519833"/>
            <a:ext cx="1611603"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7EA48BD-584A-F519-0CC6-482BB5AAC9EF}"/>
              </a:ext>
            </a:extLst>
          </p:cNvPr>
          <p:cNvCxnSpPr>
            <a:cxnSpLocks/>
          </p:cNvCxnSpPr>
          <p:nvPr/>
        </p:nvCxnSpPr>
        <p:spPr>
          <a:xfrm>
            <a:off x="7664092" y="2696318"/>
            <a:ext cx="1611603"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66DF56BF-561E-A58E-A3C3-72A4E578A8B3}"/>
              </a:ext>
            </a:extLst>
          </p:cNvPr>
          <p:cNvSpPr txBox="1"/>
          <p:nvPr/>
        </p:nvSpPr>
        <p:spPr>
          <a:xfrm>
            <a:off x="525774" y="1842925"/>
            <a:ext cx="6244846" cy="919401"/>
          </a:xfrm>
          <a:prstGeom prst="roundRect">
            <a:avLst/>
          </a:prstGeom>
          <a:solidFill>
            <a:schemeClr val="accent5"/>
          </a:solidFill>
        </p:spPr>
        <p:txBody>
          <a:bodyPr wrap="square" rtlCol="0">
            <a:spAutoFit/>
          </a:bodyPr>
          <a:lstStyle/>
          <a:p>
            <a:r>
              <a:rPr lang="en-US" sz="2400">
                <a:solidFill>
                  <a:schemeClr val="bg1"/>
                </a:solidFill>
                <a:latin typeface="Arial" panose="020B0604020202020204" pitchFamily="34" charset="0"/>
                <a:cs typeface="Arial" panose="020B0604020202020204" pitchFamily="34" charset="0"/>
              </a:rPr>
              <a:t>Design requires relatively low maintenance and will last approximately 1 year</a:t>
            </a:r>
          </a:p>
        </p:txBody>
      </p:sp>
      <p:sp>
        <p:nvSpPr>
          <p:cNvPr id="24" name="TextBox 23">
            <a:extLst>
              <a:ext uri="{FF2B5EF4-FFF2-40B4-BE49-F238E27FC236}">
                <a16:creationId xmlns:a16="http://schemas.microsoft.com/office/drawing/2014/main" id="{CF2F1575-B6E7-0F4B-47D4-4652AF54ECB6}"/>
              </a:ext>
            </a:extLst>
          </p:cNvPr>
          <p:cNvSpPr txBox="1"/>
          <p:nvPr/>
        </p:nvSpPr>
        <p:spPr>
          <a:xfrm>
            <a:off x="546988" y="2874991"/>
            <a:ext cx="6223632" cy="919401"/>
          </a:xfrm>
          <a:prstGeom prst="roundRect">
            <a:avLst/>
          </a:prstGeom>
          <a:solidFill>
            <a:schemeClr val="accent5"/>
          </a:solidFill>
        </p:spPr>
        <p:txBody>
          <a:bodyPr wrap="square" rtlCol="0">
            <a:spAutoFit/>
          </a:bodyPr>
          <a:lstStyle/>
          <a:p>
            <a:r>
              <a:rPr lang="en-US" sz="2400">
                <a:solidFill>
                  <a:schemeClr val="bg1"/>
                </a:solidFill>
                <a:latin typeface="Arial" panose="020B0604020202020204" pitchFamily="34" charset="0"/>
                <a:cs typeface="Arial" panose="020B0604020202020204" pitchFamily="34" charset="0"/>
              </a:rPr>
              <a:t>Design should fit into a space no larger than 10 in x 12 in x 5 in </a:t>
            </a:r>
          </a:p>
        </p:txBody>
      </p:sp>
      <p:sp>
        <p:nvSpPr>
          <p:cNvPr id="25" name="TextBox 24">
            <a:extLst>
              <a:ext uri="{FF2B5EF4-FFF2-40B4-BE49-F238E27FC236}">
                <a16:creationId xmlns:a16="http://schemas.microsoft.com/office/drawing/2014/main" id="{BB78513F-3266-D545-D957-B3E90DAD7684}"/>
              </a:ext>
            </a:extLst>
          </p:cNvPr>
          <p:cNvSpPr txBox="1"/>
          <p:nvPr/>
        </p:nvSpPr>
        <p:spPr>
          <a:xfrm>
            <a:off x="546988" y="3907055"/>
            <a:ext cx="6223632" cy="510778"/>
          </a:xfrm>
          <a:prstGeom prst="roundRect">
            <a:avLst/>
          </a:prstGeom>
          <a:solidFill>
            <a:schemeClr val="accent5"/>
          </a:solidFill>
        </p:spPr>
        <p:txBody>
          <a:bodyPr wrap="square" rtlCol="0">
            <a:spAutoFit/>
          </a:bodyPr>
          <a:lstStyle/>
          <a:p>
            <a:r>
              <a:rPr lang="en-US" sz="2400">
                <a:solidFill>
                  <a:schemeClr val="bg1"/>
                </a:solidFill>
                <a:latin typeface="Arial" panose="020B0604020202020204" pitchFamily="34" charset="0"/>
                <a:cs typeface="Arial" panose="020B0604020202020204" pitchFamily="34" charset="0"/>
              </a:rPr>
              <a:t>Must be universally compatible </a:t>
            </a:r>
          </a:p>
        </p:txBody>
      </p:sp>
      <p:sp>
        <p:nvSpPr>
          <p:cNvPr id="26" name="TextBox 25">
            <a:extLst>
              <a:ext uri="{FF2B5EF4-FFF2-40B4-BE49-F238E27FC236}">
                <a16:creationId xmlns:a16="http://schemas.microsoft.com/office/drawing/2014/main" id="{D0424BF6-0369-EE3A-30AD-03E7E3AB3E06}"/>
              </a:ext>
            </a:extLst>
          </p:cNvPr>
          <p:cNvSpPr txBox="1"/>
          <p:nvPr/>
        </p:nvSpPr>
        <p:spPr>
          <a:xfrm>
            <a:off x="546988" y="4530496"/>
            <a:ext cx="6223632" cy="919401"/>
          </a:xfrm>
          <a:prstGeom prst="roundRect">
            <a:avLst/>
          </a:prstGeom>
          <a:solidFill>
            <a:schemeClr val="accent5"/>
          </a:solidFill>
        </p:spPr>
        <p:txBody>
          <a:bodyPr wrap="square" rtlCol="0">
            <a:spAutoFit/>
          </a:bodyPr>
          <a:lstStyle/>
          <a:p>
            <a:r>
              <a:rPr lang="en-US" sz="2400">
                <a:solidFill>
                  <a:schemeClr val="bg1"/>
                </a:solidFill>
                <a:latin typeface="Arial" panose="020B0604020202020204" pitchFamily="34" charset="0"/>
                <a:cs typeface="Arial" panose="020B0604020202020204" pitchFamily="34" charset="0"/>
              </a:rPr>
              <a:t>Handle a maximum flow rate of 1000 mL per minute</a:t>
            </a:r>
          </a:p>
        </p:txBody>
      </p:sp>
      <p:sp>
        <p:nvSpPr>
          <p:cNvPr id="27" name="TextBox 26">
            <a:extLst>
              <a:ext uri="{FF2B5EF4-FFF2-40B4-BE49-F238E27FC236}">
                <a16:creationId xmlns:a16="http://schemas.microsoft.com/office/drawing/2014/main" id="{60945378-1F07-A7BD-AC5C-B444E8E9447B}"/>
              </a:ext>
            </a:extLst>
          </p:cNvPr>
          <p:cNvSpPr txBox="1"/>
          <p:nvPr/>
        </p:nvSpPr>
        <p:spPr>
          <a:xfrm>
            <a:off x="546988" y="5562560"/>
            <a:ext cx="6223632" cy="510778"/>
          </a:xfrm>
          <a:prstGeom prst="roundRect">
            <a:avLst/>
          </a:prstGeom>
          <a:solidFill>
            <a:schemeClr val="accent5"/>
          </a:solidFill>
        </p:spPr>
        <p:txBody>
          <a:bodyPr wrap="square" rtlCol="0">
            <a:spAutoFit/>
          </a:bodyPr>
          <a:lstStyle/>
          <a:p>
            <a:r>
              <a:rPr lang="en-US" sz="2400">
                <a:solidFill>
                  <a:schemeClr val="bg1"/>
                </a:solidFill>
                <a:latin typeface="Arial" panose="020B0604020202020204" pitchFamily="34" charset="0"/>
                <a:cs typeface="Arial" panose="020B0604020202020204" pitchFamily="34" charset="0"/>
              </a:rPr>
              <a:t>Produce Ultra-Pure water</a:t>
            </a:r>
          </a:p>
        </p:txBody>
      </p:sp>
      <p:sp>
        <p:nvSpPr>
          <p:cNvPr id="28" name="Freeform: Shape 27">
            <a:extLst>
              <a:ext uri="{FF2B5EF4-FFF2-40B4-BE49-F238E27FC236}">
                <a16:creationId xmlns:a16="http://schemas.microsoft.com/office/drawing/2014/main" id="{34C63B6B-7142-1345-EF9B-9F0142F5364C}"/>
              </a:ext>
            </a:extLst>
          </p:cNvPr>
          <p:cNvSpPr/>
          <p:nvPr/>
        </p:nvSpPr>
        <p:spPr>
          <a:xfrm rot="11369738">
            <a:off x="8167150" y="350760"/>
            <a:ext cx="2490751" cy="738249"/>
          </a:xfrm>
          <a:custGeom>
            <a:avLst/>
            <a:gdLst>
              <a:gd name="connsiteX0" fmla="*/ 2449781 w 2490751"/>
              <a:gd name="connsiteY0" fmla="*/ 365249 h 738249"/>
              <a:gd name="connsiteX1" fmla="*/ 2384072 w 2490751"/>
              <a:gd name="connsiteY1" fmla="*/ 344377 h 738249"/>
              <a:gd name="connsiteX2" fmla="*/ 2371544 w 2490751"/>
              <a:gd name="connsiteY2" fmla="*/ 307575 h 738249"/>
              <a:gd name="connsiteX3" fmla="*/ 2329814 w 2490751"/>
              <a:gd name="connsiteY3" fmla="*/ 216577 h 738249"/>
              <a:gd name="connsiteX4" fmla="*/ 2076868 w 2490751"/>
              <a:gd name="connsiteY4" fmla="*/ 120358 h 738249"/>
              <a:gd name="connsiteX5" fmla="*/ 1908191 w 2490751"/>
              <a:gd name="connsiteY5" fmla="*/ 324245 h 738249"/>
              <a:gd name="connsiteX6" fmla="*/ 1895569 w 2490751"/>
              <a:gd name="connsiteY6" fmla="*/ 421807 h 738249"/>
              <a:gd name="connsiteX7" fmla="*/ 1897506 w 2490751"/>
              <a:gd name="connsiteY7" fmla="*/ 421599 h 738249"/>
              <a:gd name="connsiteX8" fmla="*/ 1895565 w 2490751"/>
              <a:gd name="connsiteY8" fmla="*/ 421846 h 738249"/>
              <a:gd name="connsiteX9" fmla="*/ 1894880 w 2490751"/>
              <a:gd name="connsiteY9" fmla="*/ 427137 h 738249"/>
              <a:gd name="connsiteX10" fmla="*/ 1876429 w 2490751"/>
              <a:gd name="connsiteY10" fmla="*/ 427137 h 738249"/>
              <a:gd name="connsiteX11" fmla="*/ 1872848 w 2490751"/>
              <a:gd name="connsiteY11" fmla="*/ 431173 h 738249"/>
              <a:gd name="connsiteX12" fmla="*/ 37397 w 2490751"/>
              <a:gd name="connsiteY12" fmla="*/ 738178 h 738249"/>
              <a:gd name="connsiteX13" fmla="*/ 4061 w 2490751"/>
              <a:gd name="connsiteY13" fmla="*/ 661626 h 738249"/>
              <a:gd name="connsiteX14" fmla="*/ 428 w 2490751"/>
              <a:gd name="connsiteY14" fmla="*/ 630264 h 738249"/>
              <a:gd name="connsiteX15" fmla="*/ 10671 w 2490751"/>
              <a:gd name="connsiteY15" fmla="*/ 578391 h 738249"/>
              <a:gd name="connsiteX16" fmla="*/ 1809468 w 2490751"/>
              <a:gd name="connsiteY16" fmla="*/ 277518 h 738249"/>
              <a:gd name="connsiteX17" fmla="*/ 1829321 w 2490751"/>
              <a:gd name="connsiteY17" fmla="*/ 223690 h 738249"/>
              <a:gd name="connsiteX18" fmla="*/ 2053756 w 2490751"/>
              <a:gd name="connsiteY18" fmla="*/ 13729 h 738249"/>
              <a:gd name="connsiteX19" fmla="*/ 2447631 w 2490751"/>
              <a:gd name="connsiteY19" fmla="*/ 203384 h 738249"/>
              <a:gd name="connsiteX20" fmla="*/ 2475074 w 2490751"/>
              <a:gd name="connsiteY20" fmla="*/ 270157 h 738249"/>
              <a:gd name="connsiteX21" fmla="*/ 2475915 w 2490751"/>
              <a:gd name="connsiteY21" fmla="*/ 269870 h 738249"/>
              <a:gd name="connsiteX22" fmla="*/ 2489107 w 2490751"/>
              <a:gd name="connsiteY22" fmla="*/ 308621 h 738249"/>
              <a:gd name="connsiteX23" fmla="*/ 2449781 w 2490751"/>
              <a:gd name="connsiteY23" fmla="*/ 365249 h 738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490751" h="738249">
                <a:moveTo>
                  <a:pt x="2449781" y="365249"/>
                </a:moveTo>
                <a:cubicBezTo>
                  <a:pt x="2420777" y="375123"/>
                  <a:pt x="2391358" y="365778"/>
                  <a:pt x="2384072" y="344377"/>
                </a:cubicBezTo>
                <a:lnTo>
                  <a:pt x="2371544" y="307575"/>
                </a:lnTo>
                <a:lnTo>
                  <a:pt x="2329814" y="216577"/>
                </a:lnTo>
                <a:cubicBezTo>
                  <a:pt x="2268579" y="127613"/>
                  <a:pt x="2171150" y="86806"/>
                  <a:pt x="2076868" y="120358"/>
                </a:cubicBezTo>
                <a:cubicBezTo>
                  <a:pt x="1996203" y="149064"/>
                  <a:pt x="1934167" y="226821"/>
                  <a:pt x="1908191" y="324245"/>
                </a:cubicBezTo>
                <a:lnTo>
                  <a:pt x="1895569" y="421807"/>
                </a:lnTo>
                <a:lnTo>
                  <a:pt x="1897506" y="421599"/>
                </a:lnTo>
                <a:lnTo>
                  <a:pt x="1895565" y="421846"/>
                </a:lnTo>
                <a:lnTo>
                  <a:pt x="1894880" y="427137"/>
                </a:lnTo>
                <a:lnTo>
                  <a:pt x="1876429" y="427137"/>
                </a:lnTo>
                <a:lnTo>
                  <a:pt x="1872848" y="431173"/>
                </a:lnTo>
                <a:cubicBezTo>
                  <a:pt x="1261032" y="533508"/>
                  <a:pt x="649214" y="635843"/>
                  <a:pt x="37397" y="738178"/>
                </a:cubicBezTo>
                <a:cubicBezTo>
                  <a:pt x="26367" y="740023"/>
                  <a:pt x="11441" y="705749"/>
                  <a:pt x="4061" y="661626"/>
                </a:cubicBezTo>
                <a:cubicBezTo>
                  <a:pt x="2216" y="650594"/>
                  <a:pt x="1016" y="639992"/>
                  <a:pt x="428" y="630264"/>
                </a:cubicBezTo>
                <a:cubicBezTo>
                  <a:pt x="-1335" y="601083"/>
                  <a:pt x="2397" y="579775"/>
                  <a:pt x="10671" y="578391"/>
                </a:cubicBezTo>
                <a:lnTo>
                  <a:pt x="1809468" y="277518"/>
                </a:lnTo>
                <a:lnTo>
                  <a:pt x="1829321" y="223690"/>
                </a:lnTo>
                <a:cubicBezTo>
                  <a:pt x="1875398" y="122088"/>
                  <a:pt x="1955295" y="44243"/>
                  <a:pt x="2053756" y="13729"/>
                </a:cubicBezTo>
                <a:cubicBezTo>
                  <a:pt x="2207990" y="-34070"/>
                  <a:pt x="2366932" y="46228"/>
                  <a:pt x="2447631" y="203384"/>
                </a:cubicBezTo>
                <a:lnTo>
                  <a:pt x="2475074" y="270157"/>
                </a:lnTo>
                <a:lnTo>
                  <a:pt x="2475915" y="269870"/>
                </a:lnTo>
                <a:lnTo>
                  <a:pt x="2489107" y="308621"/>
                </a:lnTo>
                <a:cubicBezTo>
                  <a:pt x="2496392" y="330021"/>
                  <a:pt x="2478786" y="355375"/>
                  <a:pt x="2449781" y="365249"/>
                </a:cubicBezTo>
                <a:close/>
              </a:path>
            </a:pathLst>
          </a:custGeom>
          <a:solidFill>
            <a:schemeClr val="tx1">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29" name="Rectangle: Rounded Corners 28">
            <a:extLst>
              <a:ext uri="{FF2B5EF4-FFF2-40B4-BE49-F238E27FC236}">
                <a16:creationId xmlns:a16="http://schemas.microsoft.com/office/drawing/2014/main" id="{D23BB624-62A4-5BD5-7773-B1634546BCE0}"/>
              </a:ext>
            </a:extLst>
          </p:cNvPr>
          <p:cNvSpPr/>
          <p:nvPr/>
        </p:nvSpPr>
        <p:spPr>
          <a:xfrm>
            <a:off x="8138340" y="701171"/>
            <a:ext cx="377905" cy="130102"/>
          </a:xfrm>
          <a:prstGeom prst="round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275420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path" presetSubtype="0" accel="50000" decel="50000" fill="hold" nodeType="clickEffect">
                                  <p:stCondLst>
                                    <p:cond delay="0"/>
                                  </p:stCondLst>
                                  <p:childTnLst>
                                    <p:animMotion origin="layout" path="M -1.45833E-6 2.22222E-6 L -0.63177 0.00278 " pathEditMode="fixed" rAng="0" ptsTypes="AA">
                                      <p:cBhvr>
                                        <p:cTn id="6" dur="1500" fill="hold"/>
                                        <p:tgtEl>
                                          <p:spTgt spid="18"/>
                                        </p:tgtEl>
                                        <p:attrNameLst>
                                          <p:attrName>ppt_x</p:attrName>
                                          <p:attrName>ppt_y</p:attrName>
                                        </p:attrNameLst>
                                      </p:cBhvr>
                                      <p:rCtr x="-31589" y="139"/>
                                    </p:animMotion>
                                  </p:childTnLst>
                                </p:cTn>
                              </p:par>
                            </p:childTnLst>
                          </p:cTn>
                        </p:par>
                        <p:par>
                          <p:cTn id="7" fill="hold">
                            <p:stCondLst>
                              <p:cond delay="1500"/>
                            </p:stCondLst>
                            <p:childTnLst>
                              <p:par>
                                <p:cTn id="8" presetID="1" presetClass="entr" presetSubtype="0" fill="hold" grpId="0" nodeType="afterEffect">
                                  <p:stCondLst>
                                    <p:cond delay="0"/>
                                  </p:stCondLst>
                                  <p:childTnLst>
                                    <p:set>
                                      <p:cBhvr>
                                        <p:cTn id="9" dur="1" fill="hold">
                                          <p:stCondLst>
                                            <p:cond delay="0"/>
                                          </p:stCondLst>
                                        </p:cTn>
                                        <p:tgtEl>
                                          <p:spTgt spid="23"/>
                                        </p:tgtEl>
                                        <p:attrNameLst>
                                          <p:attrName>style.visibility</p:attrName>
                                        </p:attrNameLst>
                                      </p:cBhvr>
                                      <p:to>
                                        <p:strVal val="visible"/>
                                      </p:to>
                                    </p:set>
                                  </p:childTnLst>
                                </p:cTn>
                              </p:par>
                            </p:childTnLst>
                          </p:cTn>
                        </p:par>
                        <p:par>
                          <p:cTn id="10" fill="hold">
                            <p:stCondLst>
                              <p:cond delay="1500"/>
                            </p:stCondLst>
                            <p:childTnLst>
                              <p:par>
                                <p:cTn id="11" presetID="1" presetClass="exit" presetSubtype="0" fill="hold" nodeType="afterEffect">
                                  <p:stCondLst>
                                    <p:cond delay="0"/>
                                  </p:stCondLst>
                                  <p:childTnLst>
                                    <p:set>
                                      <p:cBhvr>
                                        <p:cTn id="12" dur="1" fill="hold">
                                          <p:stCondLst>
                                            <p:cond delay="0"/>
                                          </p:stCondLst>
                                        </p:cTn>
                                        <p:tgtEl>
                                          <p:spTgt spid="18"/>
                                        </p:tgtEl>
                                        <p:attrNameLst>
                                          <p:attrName>style.visibility</p:attrName>
                                        </p:attrNameLst>
                                      </p:cBhvr>
                                      <p:to>
                                        <p:strVal val="hidden"/>
                                      </p:to>
                                    </p:set>
                                  </p:childTnLst>
                                </p:cTn>
                              </p:par>
                            </p:childTnLst>
                          </p:cTn>
                        </p:par>
                        <p:par>
                          <p:cTn id="13" fill="hold">
                            <p:stCondLst>
                              <p:cond delay="1500"/>
                            </p:stCondLst>
                            <p:childTnLst>
                              <p:par>
                                <p:cTn id="14" presetID="0" presetClass="path" presetSubtype="0" fill="hold" nodeType="afterEffect">
                                  <p:stCondLst>
                                    <p:cond delay="0"/>
                                  </p:stCondLst>
                                  <p:childTnLst>
                                    <p:animMotion origin="layout" path="M -0.04127 0.00209 L -0.61719 0.12315 " pathEditMode="fixed" rAng="0" ptsTypes="AA">
                                      <p:cBhvr>
                                        <p:cTn id="15" dur="1500" fill="hold"/>
                                        <p:tgtEl>
                                          <p:spTgt spid="19"/>
                                        </p:tgtEl>
                                        <p:attrNameLst>
                                          <p:attrName>ppt_x</p:attrName>
                                          <p:attrName>ppt_y</p:attrName>
                                        </p:attrNameLst>
                                      </p:cBhvr>
                                      <p:rCtr x="-28802" y="6042"/>
                                    </p:animMotion>
                                  </p:childTnLst>
                                </p:cTn>
                              </p:par>
                            </p:childTnLst>
                          </p:cTn>
                        </p:par>
                        <p:par>
                          <p:cTn id="16" fill="hold">
                            <p:stCondLst>
                              <p:cond delay="3000"/>
                            </p:stCondLst>
                            <p:childTnLst>
                              <p:par>
                                <p:cTn id="17" presetID="1" presetClass="entr" presetSubtype="0" fill="hold" grpId="0" nodeType="after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childTnLst>
                          </p:cTn>
                        </p:par>
                        <p:par>
                          <p:cTn id="19" fill="hold">
                            <p:stCondLst>
                              <p:cond delay="3000"/>
                            </p:stCondLst>
                            <p:childTnLst>
                              <p:par>
                                <p:cTn id="20" presetID="0" presetClass="path" presetSubtype="0" fill="hold" nodeType="afterEffect">
                                  <p:stCondLst>
                                    <p:cond delay="0"/>
                                  </p:stCondLst>
                                  <p:childTnLst>
                                    <p:animMotion origin="layout" path="M -0.06432 0.00092 L -0.5763 0.23935 " pathEditMode="relative" rAng="0" ptsTypes="AA">
                                      <p:cBhvr>
                                        <p:cTn id="21" dur="1500" fill="hold"/>
                                        <p:tgtEl>
                                          <p:spTgt spid="20"/>
                                        </p:tgtEl>
                                        <p:attrNameLst>
                                          <p:attrName>ppt_x</p:attrName>
                                          <p:attrName>ppt_y</p:attrName>
                                        </p:attrNameLst>
                                      </p:cBhvr>
                                      <p:rCtr x="-25599" y="11921"/>
                                    </p:animMotion>
                                  </p:childTnLst>
                                </p:cTn>
                              </p:par>
                            </p:childTnLst>
                          </p:cTn>
                        </p:par>
                        <p:par>
                          <p:cTn id="22" fill="hold">
                            <p:stCondLst>
                              <p:cond delay="4500"/>
                            </p:stCondLst>
                            <p:childTnLst>
                              <p:par>
                                <p:cTn id="23" presetID="1" presetClass="entr" presetSubtype="0" fill="hold" grpId="0" nodeType="afterEffect">
                                  <p:stCondLst>
                                    <p:cond delay="0"/>
                                  </p:stCondLst>
                                  <p:childTnLst>
                                    <p:set>
                                      <p:cBhvr>
                                        <p:cTn id="24" dur="1" fill="hold">
                                          <p:stCondLst>
                                            <p:cond delay="0"/>
                                          </p:stCondLst>
                                        </p:cTn>
                                        <p:tgtEl>
                                          <p:spTgt spid="25"/>
                                        </p:tgtEl>
                                        <p:attrNameLst>
                                          <p:attrName>style.visibility</p:attrName>
                                        </p:attrNameLst>
                                      </p:cBhvr>
                                      <p:to>
                                        <p:strVal val="visible"/>
                                      </p:to>
                                    </p:set>
                                  </p:childTnLst>
                                </p:cTn>
                              </p:par>
                            </p:childTnLst>
                          </p:cTn>
                        </p:par>
                        <p:par>
                          <p:cTn id="25" fill="hold">
                            <p:stCondLst>
                              <p:cond delay="4500"/>
                            </p:stCondLst>
                            <p:childTnLst>
                              <p:par>
                                <p:cTn id="26" presetID="0" presetClass="path" presetSubtype="0" accel="50000" decel="50000" fill="hold" nodeType="afterEffect">
                                  <p:stCondLst>
                                    <p:cond delay="0"/>
                                  </p:stCondLst>
                                  <p:childTnLst>
                                    <p:animMotion origin="layout" path="M -0.06627 0.00278 L -0.57448 0.30972 " pathEditMode="relative" ptsTypes="AA">
                                      <p:cBhvr>
                                        <p:cTn id="27" dur="1500" fill="hold"/>
                                        <p:tgtEl>
                                          <p:spTgt spid="21"/>
                                        </p:tgtEl>
                                        <p:attrNameLst>
                                          <p:attrName>ppt_x</p:attrName>
                                          <p:attrName>ppt_y</p:attrName>
                                        </p:attrNameLst>
                                      </p:cBhvr>
                                    </p:animMotion>
                                  </p:childTnLst>
                                </p:cTn>
                              </p:par>
                            </p:childTnLst>
                          </p:cTn>
                        </p:par>
                        <p:par>
                          <p:cTn id="28" fill="hold">
                            <p:stCondLst>
                              <p:cond delay="6000"/>
                            </p:stCondLst>
                            <p:childTnLst>
                              <p:par>
                                <p:cTn id="29" presetID="1" presetClass="entr" presetSubtype="0" fill="hold" grpId="0" nodeType="afterEffect">
                                  <p:stCondLst>
                                    <p:cond delay="0"/>
                                  </p:stCondLst>
                                  <p:childTnLst>
                                    <p:set>
                                      <p:cBhvr>
                                        <p:cTn id="30" dur="1" fill="hold">
                                          <p:stCondLst>
                                            <p:cond delay="0"/>
                                          </p:stCondLst>
                                        </p:cTn>
                                        <p:tgtEl>
                                          <p:spTgt spid="26"/>
                                        </p:tgtEl>
                                        <p:attrNameLst>
                                          <p:attrName>style.visibility</p:attrName>
                                        </p:attrNameLst>
                                      </p:cBhvr>
                                      <p:to>
                                        <p:strVal val="visible"/>
                                      </p:to>
                                    </p:set>
                                  </p:childTnLst>
                                </p:cTn>
                              </p:par>
                            </p:childTnLst>
                          </p:cTn>
                        </p:par>
                        <p:par>
                          <p:cTn id="31" fill="hold">
                            <p:stCondLst>
                              <p:cond delay="6000"/>
                            </p:stCondLst>
                            <p:childTnLst>
                              <p:par>
                                <p:cTn id="32" presetID="0" presetClass="path" presetSubtype="0" fill="hold" nodeType="afterEffect">
                                  <p:stCondLst>
                                    <p:cond delay="0"/>
                                  </p:stCondLst>
                                  <p:childTnLst>
                                    <p:animMotion origin="layout" path="M -0.06432 0.003 L -0.58281 0.43078 " pathEditMode="relative" rAng="0" ptsTypes="AA">
                                      <p:cBhvr>
                                        <p:cTn id="33" dur="1500" fill="hold"/>
                                        <p:tgtEl>
                                          <p:spTgt spid="22"/>
                                        </p:tgtEl>
                                        <p:attrNameLst>
                                          <p:attrName>ppt_x</p:attrName>
                                          <p:attrName>ppt_y</p:attrName>
                                        </p:attrNameLst>
                                      </p:cBhvr>
                                      <p:rCtr x="-25924" y="21389"/>
                                    </p:animMotion>
                                  </p:childTnLst>
                                </p:cTn>
                              </p:par>
                            </p:childTnLst>
                          </p:cTn>
                        </p:par>
                        <p:par>
                          <p:cTn id="34" fill="hold">
                            <p:stCondLst>
                              <p:cond delay="7500"/>
                            </p:stCondLst>
                            <p:childTnLst>
                              <p:par>
                                <p:cTn id="35" presetID="1" presetClass="entr" presetSubtype="0" fill="hold" grpId="0" nodeType="afterEffect">
                                  <p:stCondLst>
                                    <p:cond delay="0"/>
                                  </p:stCondLst>
                                  <p:childTnLst>
                                    <p:set>
                                      <p:cBhvr>
                                        <p:cTn id="36"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25" grpId="0" animBg="1"/>
      <p:bldP spid="26" grpId="0" animBg="1"/>
      <p:bldP spid="2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1F9D9423-3616-8186-ED00-456E33DBEEB8}"/>
              </a:ext>
            </a:extLst>
          </p:cNvPr>
          <p:cNvSpPr>
            <a:spLocks noGrp="1"/>
          </p:cNvSpPr>
          <p:nvPr>
            <p:ph type="ftr" sz="quarter" idx="11"/>
          </p:nvPr>
        </p:nvSpPr>
        <p:spPr/>
        <p:txBody>
          <a:bodyPr/>
          <a:lstStyle/>
          <a:p>
            <a:endParaRPr lang="en-US"/>
          </a:p>
        </p:txBody>
      </p:sp>
      <p:sp>
        <p:nvSpPr>
          <p:cNvPr id="3" name="Slide Number Placeholder 2">
            <a:extLst>
              <a:ext uri="{FF2B5EF4-FFF2-40B4-BE49-F238E27FC236}">
                <a16:creationId xmlns:a16="http://schemas.microsoft.com/office/drawing/2014/main" id="{36AB89B8-3256-EA0F-5D1B-F2B1AB9BC341}"/>
              </a:ext>
            </a:extLst>
          </p:cNvPr>
          <p:cNvSpPr>
            <a:spLocks noGrp="1"/>
          </p:cNvSpPr>
          <p:nvPr>
            <p:ph type="sldNum" sz="quarter" idx="12"/>
          </p:nvPr>
        </p:nvSpPr>
        <p:spPr/>
        <p:txBody>
          <a:bodyPr/>
          <a:lstStyle/>
          <a:p>
            <a:fld id="{A5AEF524-62EC-C340-82A1-9F47B6C43E55}" type="slidenum">
              <a:rPr lang="en-US" smtClean="0"/>
              <a:t>9</a:t>
            </a:fld>
            <a:endParaRPr lang="en-US"/>
          </a:p>
        </p:txBody>
      </p:sp>
      <p:sp>
        <p:nvSpPr>
          <p:cNvPr id="4" name="Title 3">
            <a:extLst>
              <a:ext uri="{FF2B5EF4-FFF2-40B4-BE49-F238E27FC236}">
                <a16:creationId xmlns:a16="http://schemas.microsoft.com/office/drawing/2014/main" id="{CE8610D9-EDC5-112E-857D-73B12F0E6535}"/>
              </a:ext>
            </a:extLst>
          </p:cNvPr>
          <p:cNvSpPr>
            <a:spLocks noGrp="1"/>
          </p:cNvSpPr>
          <p:nvPr>
            <p:ph type="title"/>
          </p:nvPr>
        </p:nvSpPr>
        <p:spPr/>
        <p:txBody>
          <a:bodyPr/>
          <a:lstStyle/>
          <a:p>
            <a:r>
              <a:rPr lang="en-US"/>
              <a:t>Critical Targets and Metrics</a:t>
            </a:r>
          </a:p>
        </p:txBody>
      </p:sp>
      <p:sp>
        <p:nvSpPr>
          <p:cNvPr id="6" name="TextBox 5">
            <a:extLst>
              <a:ext uri="{FF2B5EF4-FFF2-40B4-BE49-F238E27FC236}">
                <a16:creationId xmlns:a16="http://schemas.microsoft.com/office/drawing/2014/main" id="{622804C6-6782-9710-791E-73E2FDA0DC85}"/>
              </a:ext>
            </a:extLst>
          </p:cNvPr>
          <p:cNvSpPr txBox="1"/>
          <p:nvPr/>
        </p:nvSpPr>
        <p:spPr>
          <a:xfrm>
            <a:off x="2602523" y="3238472"/>
            <a:ext cx="6424246" cy="369332"/>
          </a:xfrm>
          <a:prstGeom prst="rect">
            <a:avLst/>
          </a:prstGeom>
          <a:noFill/>
        </p:spPr>
        <p:txBody>
          <a:bodyPr wrap="square">
            <a:spAutoFit/>
          </a:bodyPr>
          <a:lstStyle/>
          <a:p>
            <a:r>
              <a:rPr lang="en-US" b="0" i="0">
                <a:solidFill>
                  <a:srgbClr val="000000"/>
                </a:solidFill>
                <a:effectLst/>
                <a:latin typeface="Times"/>
              </a:rPr>
              <a:t> </a:t>
            </a:r>
            <a:endParaRPr lang="en-US"/>
          </a:p>
        </p:txBody>
      </p:sp>
      <p:sp>
        <p:nvSpPr>
          <p:cNvPr id="5" name="Pentagon 4">
            <a:extLst>
              <a:ext uri="{FF2B5EF4-FFF2-40B4-BE49-F238E27FC236}">
                <a16:creationId xmlns:a16="http://schemas.microsoft.com/office/drawing/2014/main" id="{DD4FE350-91E8-242C-FB6E-9629BB08CC78}"/>
              </a:ext>
            </a:extLst>
          </p:cNvPr>
          <p:cNvSpPr/>
          <p:nvPr/>
        </p:nvSpPr>
        <p:spPr>
          <a:xfrm>
            <a:off x="331854" y="2066861"/>
            <a:ext cx="2451384" cy="2166351"/>
          </a:xfrm>
          <a:prstGeom prst="pentagon">
            <a:avLst/>
          </a:prstGeom>
          <a:solidFill>
            <a:schemeClr val="accent2"/>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cs typeface="Arial"/>
            </a:endParaRPr>
          </a:p>
          <a:p>
            <a:pPr algn="ctr"/>
            <a:endParaRPr lang="en-US">
              <a:solidFill>
                <a:schemeClr val="tx1"/>
              </a:solidFill>
              <a:latin typeface="Arial" panose="020B0604020202020204" pitchFamily="34" charset="0"/>
              <a:cs typeface="Arial" panose="020B0604020202020204" pitchFamily="34" charset="0"/>
            </a:endParaRPr>
          </a:p>
          <a:p>
            <a:pPr algn="ctr"/>
            <a:r>
              <a:rPr lang="en-US">
                <a:solidFill>
                  <a:schemeClr val="tx1"/>
                </a:solidFill>
                <a:latin typeface="Arial" panose="020B0604020202020204" pitchFamily="34" charset="0"/>
                <a:cs typeface="Arial" panose="020B0604020202020204" pitchFamily="34" charset="0"/>
              </a:rPr>
              <a:t>Purify Water</a:t>
            </a:r>
          </a:p>
        </p:txBody>
      </p:sp>
      <p:sp>
        <p:nvSpPr>
          <p:cNvPr id="18" name="Pentagon 17">
            <a:extLst>
              <a:ext uri="{FF2B5EF4-FFF2-40B4-BE49-F238E27FC236}">
                <a16:creationId xmlns:a16="http://schemas.microsoft.com/office/drawing/2014/main" id="{14A666C3-52C2-62E1-AE55-39349FC47816}"/>
              </a:ext>
            </a:extLst>
          </p:cNvPr>
          <p:cNvSpPr/>
          <p:nvPr/>
        </p:nvSpPr>
        <p:spPr>
          <a:xfrm>
            <a:off x="2889545" y="2079075"/>
            <a:ext cx="2451384" cy="2166351"/>
          </a:xfrm>
          <a:prstGeom prst="pentagon">
            <a:avLst/>
          </a:prstGeom>
          <a:solidFill>
            <a:schemeClr val="accent3"/>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latin typeface="Arial" panose="020B0604020202020204" pitchFamily="34" charset="0"/>
              <a:cs typeface="Arial" panose="020B0604020202020204" pitchFamily="34" charset="0"/>
            </a:endParaRPr>
          </a:p>
          <a:p>
            <a:pPr algn="ctr"/>
            <a:r>
              <a:rPr lang="en-US">
                <a:solidFill>
                  <a:schemeClr val="tx1"/>
                </a:solidFill>
                <a:latin typeface="Arial" panose="020B0604020202020204" pitchFamily="34" charset="0"/>
                <a:cs typeface="Arial" panose="020B0604020202020204" pitchFamily="34" charset="0"/>
              </a:rPr>
              <a:t>Recycle Spent Dialysate</a:t>
            </a:r>
          </a:p>
        </p:txBody>
      </p:sp>
      <p:sp>
        <p:nvSpPr>
          <p:cNvPr id="19" name="Pentagon 18">
            <a:extLst>
              <a:ext uri="{FF2B5EF4-FFF2-40B4-BE49-F238E27FC236}">
                <a16:creationId xmlns:a16="http://schemas.microsoft.com/office/drawing/2014/main" id="{9E49C6C7-7BD0-1CEB-293B-B8C64FCCD150}"/>
              </a:ext>
            </a:extLst>
          </p:cNvPr>
          <p:cNvSpPr/>
          <p:nvPr/>
        </p:nvSpPr>
        <p:spPr>
          <a:xfrm>
            <a:off x="5476352" y="2082565"/>
            <a:ext cx="2451384" cy="2166352"/>
          </a:xfrm>
          <a:prstGeom prst="pentagon">
            <a:avLst/>
          </a:prstGeom>
          <a:solidFill>
            <a:schemeClr val="accent5"/>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atin typeface="Arial" panose="020B0604020202020204" pitchFamily="34" charset="0"/>
              <a:cs typeface="Arial" panose="020B0604020202020204" pitchFamily="34" charset="0"/>
            </a:endParaRPr>
          </a:p>
          <a:p>
            <a:pPr algn="ctr"/>
            <a:endParaRPr lang="en-US">
              <a:latin typeface="Arial" panose="020B0604020202020204" pitchFamily="34" charset="0"/>
              <a:cs typeface="Arial" panose="020B0604020202020204" pitchFamily="34" charset="0"/>
            </a:endParaRPr>
          </a:p>
          <a:p>
            <a:pPr algn="ctr"/>
            <a:r>
              <a:rPr lang="en-US">
                <a:solidFill>
                  <a:schemeClr val="tx1"/>
                </a:solidFill>
                <a:latin typeface="Arial" panose="020B0604020202020204" pitchFamily="34" charset="0"/>
                <a:cs typeface="Arial" panose="020B0604020202020204" pitchFamily="34" charset="0"/>
              </a:rPr>
              <a:t>Ergonomic Compatibility</a:t>
            </a:r>
          </a:p>
        </p:txBody>
      </p:sp>
      <p:sp>
        <p:nvSpPr>
          <p:cNvPr id="20" name="Pentagon 19">
            <a:extLst>
              <a:ext uri="{FF2B5EF4-FFF2-40B4-BE49-F238E27FC236}">
                <a16:creationId xmlns:a16="http://schemas.microsoft.com/office/drawing/2014/main" id="{0A12C38F-80AE-54B1-5F30-3CEEE4EC5D52}"/>
              </a:ext>
            </a:extLst>
          </p:cNvPr>
          <p:cNvSpPr/>
          <p:nvPr/>
        </p:nvSpPr>
        <p:spPr>
          <a:xfrm>
            <a:off x="8085987" y="2079075"/>
            <a:ext cx="2451384" cy="2166353"/>
          </a:xfrm>
          <a:prstGeom prst="pentagon">
            <a:avLst/>
          </a:prstGeom>
          <a:solidFill>
            <a:schemeClr val="bg2"/>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latin typeface="Arial" panose="020B0604020202020204" pitchFamily="34" charset="0"/>
              <a:cs typeface="Arial" panose="020B0604020202020204" pitchFamily="34" charset="0"/>
            </a:endParaRPr>
          </a:p>
          <a:p>
            <a:pPr algn="ctr"/>
            <a:r>
              <a:rPr lang="en-US">
                <a:solidFill>
                  <a:schemeClr val="tx1"/>
                </a:solidFill>
                <a:latin typeface="Arial" panose="020B0604020202020204" pitchFamily="34" charset="0"/>
                <a:cs typeface="Arial" panose="020B0604020202020204" pitchFamily="34" charset="0"/>
              </a:rPr>
              <a:t>Raise and Lower Flow Rate</a:t>
            </a:r>
          </a:p>
        </p:txBody>
      </p:sp>
      <p:sp>
        <p:nvSpPr>
          <p:cNvPr id="21" name="Rectangle 20">
            <a:extLst>
              <a:ext uri="{FF2B5EF4-FFF2-40B4-BE49-F238E27FC236}">
                <a16:creationId xmlns:a16="http://schemas.microsoft.com/office/drawing/2014/main" id="{93333631-D40D-59A8-5189-E102E4520E4C}"/>
              </a:ext>
            </a:extLst>
          </p:cNvPr>
          <p:cNvSpPr/>
          <p:nvPr/>
        </p:nvSpPr>
        <p:spPr>
          <a:xfrm>
            <a:off x="777080" y="4700954"/>
            <a:ext cx="1560933" cy="564282"/>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600">
                <a:solidFill>
                  <a:schemeClr val="tx1"/>
                </a:solidFill>
                <a:latin typeface="Arial" panose="020B0604020202020204" pitchFamily="34" charset="0"/>
                <a:cs typeface="Arial" panose="020B0604020202020204" pitchFamily="34" charset="0"/>
              </a:rPr>
              <a:t>&lt; 0 ppm TDS</a:t>
            </a:r>
          </a:p>
        </p:txBody>
      </p:sp>
      <p:sp>
        <p:nvSpPr>
          <p:cNvPr id="22" name="Rectangle 21">
            <a:extLst>
              <a:ext uri="{FF2B5EF4-FFF2-40B4-BE49-F238E27FC236}">
                <a16:creationId xmlns:a16="http://schemas.microsoft.com/office/drawing/2014/main" id="{B963D32E-03E1-8ABE-F641-4DCFFD71B00B}"/>
              </a:ext>
            </a:extLst>
          </p:cNvPr>
          <p:cNvSpPr/>
          <p:nvPr/>
        </p:nvSpPr>
        <p:spPr>
          <a:xfrm>
            <a:off x="3334771" y="4700954"/>
            <a:ext cx="1560933" cy="564282"/>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600">
                <a:solidFill>
                  <a:schemeClr val="tx1"/>
                </a:solidFill>
                <a:latin typeface="Arial" panose="020B0604020202020204" pitchFamily="34" charset="0"/>
                <a:cs typeface="Arial" panose="020B0604020202020204" pitchFamily="34" charset="0"/>
              </a:rPr>
              <a:t>75% Efficiency</a:t>
            </a:r>
          </a:p>
        </p:txBody>
      </p:sp>
      <p:sp>
        <p:nvSpPr>
          <p:cNvPr id="23" name="Rectangle 22">
            <a:extLst>
              <a:ext uri="{FF2B5EF4-FFF2-40B4-BE49-F238E27FC236}">
                <a16:creationId xmlns:a16="http://schemas.microsoft.com/office/drawing/2014/main" id="{2E203E69-7714-2752-638F-0E53D1A03D4C}"/>
              </a:ext>
            </a:extLst>
          </p:cNvPr>
          <p:cNvSpPr/>
          <p:nvPr/>
        </p:nvSpPr>
        <p:spPr>
          <a:xfrm>
            <a:off x="5921578" y="4700954"/>
            <a:ext cx="1560933" cy="564282"/>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600">
                <a:solidFill>
                  <a:schemeClr val="tx1"/>
                </a:solidFill>
                <a:latin typeface="Arial" panose="020B0604020202020204" pitchFamily="34" charset="0"/>
                <a:cs typeface="Arial" panose="020B0604020202020204" pitchFamily="34" charset="0"/>
              </a:rPr>
              <a:t>10 x 12 x 5 in</a:t>
            </a:r>
          </a:p>
        </p:txBody>
      </p:sp>
      <p:sp>
        <p:nvSpPr>
          <p:cNvPr id="24" name="Rectangle 23">
            <a:extLst>
              <a:ext uri="{FF2B5EF4-FFF2-40B4-BE49-F238E27FC236}">
                <a16:creationId xmlns:a16="http://schemas.microsoft.com/office/drawing/2014/main" id="{801CAB96-ED7E-A366-7C79-079F1C10313F}"/>
              </a:ext>
            </a:extLst>
          </p:cNvPr>
          <p:cNvSpPr/>
          <p:nvPr/>
        </p:nvSpPr>
        <p:spPr>
          <a:xfrm>
            <a:off x="8531213" y="4700954"/>
            <a:ext cx="1560933" cy="564282"/>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600">
                <a:solidFill>
                  <a:schemeClr val="tx1"/>
                </a:solidFill>
                <a:latin typeface="Arial" panose="020B0604020202020204" pitchFamily="34" charset="0"/>
                <a:cs typeface="Arial" panose="020B0604020202020204" pitchFamily="34" charset="0"/>
              </a:rPr>
              <a:t>100 – 1000 mL per minute</a:t>
            </a:r>
          </a:p>
        </p:txBody>
      </p:sp>
      <p:pic>
        <p:nvPicPr>
          <p:cNvPr id="25" name="Graphic 24" descr="Minimize">
            <a:extLst>
              <a:ext uri="{FF2B5EF4-FFF2-40B4-BE49-F238E27FC236}">
                <a16:creationId xmlns:a16="http://schemas.microsoft.com/office/drawing/2014/main" id="{9F4BAE1C-BDF7-A402-857A-80316BE3F7A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444743" y="2483985"/>
            <a:ext cx="514602" cy="514602"/>
          </a:xfrm>
          <a:prstGeom prst="rect">
            <a:avLst/>
          </a:prstGeom>
        </p:spPr>
      </p:pic>
      <p:pic>
        <p:nvPicPr>
          <p:cNvPr id="26" name="Picture 25" descr="A black background with a black square&#10;&#10;Description automatically generated with medium confidence">
            <a:extLst>
              <a:ext uri="{FF2B5EF4-FFF2-40B4-BE49-F238E27FC236}">
                <a16:creationId xmlns:a16="http://schemas.microsoft.com/office/drawing/2014/main" id="{025694AF-7F71-A8AD-D438-F6308B810B28}"/>
              </a:ext>
            </a:extLst>
          </p:cNvPr>
          <p:cNvPicPr>
            <a:picLocks noChangeAspect="1"/>
          </p:cNvPicPr>
          <p:nvPr/>
        </p:nvPicPr>
        <p:blipFill rotWithShape="1">
          <a:blip r:embed="rId5"/>
          <a:srcRect l="11413" t="3926" r="7775" b="20038"/>
          <a:stretch/>
        </p:blipFill>
        <p:spPr>
          <a:xfrm>
            <a:off x="3799184" y="2443917"/>
            <a:ext cx="632107" cy="594739"/>
          </a:xfrm>
          <a:prstGeom prst="rect">
            <a:avLst/>
          </a:prstGeom>
        </p:spPr>
      </p:pic>
      <p:pic>
        <p:nvPicPr>
          <p:cNvPr id="27" name="Picture 26" descr="A black background with a black square&#10;&#10;Description automatically generated with medium confidence">
            <a:extLst>
              <a:ext uri="{FF2B5EF4-FFF2-40B4-BE49-F238E27FC236}">
                <a16:creationId xmlns:a16="http://schemas.microsoft.com/office/drawing/2014/main" id="{C9186830-24AE-04D2-CDA7-F9F38D8C28E0}"/>
              </a:ext>
            </a:extLst>
          </p:cNvPr>
          <p:cNvPicPr>
            <a:picLocks noChangeAspect="1"/>
          </p:cNvPicPr>
          <p:nvPr/>
        </p:nvPicPr>
        <p:blipFill rotWithShape="1">
          <a:blip r:embed="rId6"/>
          <a:srcRect l="8855" r="9578" b="15756"/>
          <a:stretch/>
        </p:blipFill>
        <p:spPr>
          <a:xfrm>
            <a:off x="9019634" y="2458930"/>
            <a:ext cx="584091" cy="603259"/>
          </a:xfrm>
          <a:prstGeom prst="rect">
            <a:avLst/>
          </a:prstGeom>
        </p:spPr>
      </p:pic>
      <p:pic>
        <p:nvPicPr>
          <p:cNvPr id="28" name="Picture 27" descr="A black background with a black square&#10;&#10;Description automatically generated with medium confidence">
            <a:extLst>
              <a:ext uri="{FF2B5EF4-FFF2-40B4-BE49-F238E27FC236}">
                <a16:creationId xmlns:a16="http://schemas.microsoft.com/office/drawing/2014/main" id="{02747000-7428-BC1A-A916-B36A0B519B8C}"/>
              </a:ext>
            </a:extLst>
          </p:cNvPr>
          <p:cNvPicPr>
            <a:picLocks noChangeAspect="1"/>
          </p:cNvPicPr>
          <p:nvPr/>
        </p:nvPicPr>
        <p:blipFill rotWithShape="1">
          <a:blip r:embed="rId7"/>
          <a:srcRect l="16158" t="2769" r="14098" b="15363"/>
          <a:stretch/>
        </p:blipFill>
        <p:spPr>
          <a:xfrm>
            <a:off x="1283798" y="2443917"/>
            <a:ext cx="547496" cy="642659"/>
          </a:xfrm>
          <a:prstGeom prst="rect">
            <a:avLst/>
          </a:prstGeom>
        </p:spPr>
      </p:pic>
      <p:sp>
        <p:nvSpPr>
          <p:cNvPr id="29" name="Text Placeholder 3">
            <a:extLst>
              <a:ext uri="{FF2B5EF4-FFF2-40B4-BE49-F238E27FC236}">
                <a16:creationId xmlns:a16="http://schemas.microsoft.com/office/drawing/2014/main" id="{C6314687-DC49-DD32-711B-8E65DAA15D33}"/>
              </a:ext>
            </a:extLst>
          </p:cNvPr>
          <p:cNvSpPr txBox="1">
            <a:spLocks/>
          </p:cNvSpPr>
          <p:nvPr/>
        </p:nvSpPr>
        <p:spPr>
          <a:xfrm>
            <a:off x="10645041" y="-22938"/>
            <a:ext cx="1652466" cy="4801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600">
                <a:solidFill>
                  <a:schemeClr val="bg1"/>
                </a:solidFill>
                <a:latin typeface="Arial" panose="020B0604020202020204" pitchFamily="34" charset="0"/>
                <a:cs typeface="Arial" panose="020B0604020202020204" pitchFamily="34" charset="0"/>
              </a:rPr>
              <a:t>Lily Thompson</a:t>
            </a:r>
          </a:p>
        </p:txBody>
      </p:sp>
    </p:spTree>
    <p:extLst>
      <p:ext uri="{BB962C8B-B14F-4D97-AF65-F5344CB8AC3E}">
        <p14:creationId xmlns:p14="http://schemas.microsoft.com/office/powerpoint/2010/main" val="152884101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theme/theme1.xml><?xml version="1.0" encoding="utf-8"?>
<a:theme xmlns:a="http://schemas.openxmlformats.org/drawingml/2006/main" name="Garnet with Logo">
  <a:themeElements>
    <a:clrScheme name="College of Engineering Colors">
      <a:dk1>
        <a:sysClr val="windowText" lastClr="000000"/>
      </a:dk1>
      <a:lt1>
        <a:sysClr val="window" lastClr="FFFFFF"/>
      </a:lt1>
      <a:dk2>
        <a:srgbClr val="782F40"/>
      </a:dk2>
      <a:lt2>
        <a:srgbClr val="EE7624"/>
      </a:lt2>
      <a:accent1>
        <a:srgbClr val="003B6F"/>
      </a:accent1>
      <a:accent2>
        <a:srgbClr val="CE0058"/>
      </a:accent2>
      <a:accent3>
        <a:srgbClr val="48929B"/>
      </a:accent3>
      <a:accent4>
        <a:srgbClr val="FBEC5D"/>
      </a:accent4>
      <a:accent5>
        <a:srgbClr val="682860"/>
      </a:accent5>
      <a:accent6>
        <a:srgbClr val="40E0D0"/>
      </a:accent6>
      <a:hlink>
        <a:srgbClr val="0563C1"/>
      </a:hlink>
      <a:folHlink>
        <a:srgbClr val="979797"/>
      </a:folHlink>
    </a:clrScheme>
    <a:fontScheme name="College of Engineering">
      <a:majorFont>
        <a:latin typeface="Arial Black"/>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15000"/>
          </a:schemeClr>
        </a:lnRef>
        <a:fillRef idx="1">
          <a:schemeClr val="accent1"/>
        </a:fillRef>
        <a:effectRef idx="0">
          <a:schemeClr val="accent1"/>
        </a:effectRef>
        <a:fontRef idx="minor">
          <a:schemeClr val="lt1"/>
        </a:fontRef>
      </a:style>
    </a:spDef>
    <a:lnDef>
      <a:spPr>
        <a:ln w="38100"/>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F2COE-OG-PPT-2" id="{9E1BF82E-DEEE-47F3-9506-55D88756B303}" vid="{BBB2DEB0-54AC-4CB5-8B7A-BE93DA69F57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2BBE8E9B397A164AB79E6D53E74F34CC" ma:contentTypeVersion="6" ma:contentTypeDescription="Create a new document." ma:contentTypeScope="" ma:versionID="34db12432b8d3d39b1b09c7a8e4c87e0">
  <xsd:schema xmlns:xsd="http://www.w3.org/2001/XMLSchema" xmlns:xs="http://www.w3.org/2001/XMLSchema" xmlns:p="http://schemas.microsoft.com/office/2006/metadata/properties" xmlns:ns2="f76dd3fa-04c6-464a-88a7-0eb0178305b5" xmlns:ns3="5047e80d-78e0-4e6b-aacb-c7ca3b74df3d" targetNamespace="http://schemas.microsoft.com/office/2006/metadata/properties" ma:root="true" ma:fieldsID="1bc6e8e3185bf452dededa3c62439de0" ns2:_="" ns3:_="">
    <xsd:import namespace="f76dd3fa-04c6-464a-88a7-0eb0178305b5"/>
    <xsd:import namespace="5047e80d-78e0-4e6b-aacb-c7ca3b74df3d"/>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3:SharedWithUsers" minOccurs="0"/>
                <xsd:element ref="ns3:SharedWithDetail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76dd3fa-04c6-464a-88a7-0eb0178305b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SearchProperties" ma:index="1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047e80d-78e0-4e6b-aacb-c7ca3b74df3d"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AA8F8EA-0615-4436-9CE9-913B63DEBEEF}">
  <ds:schemaRefs>
    <ds:schemaRef ds:uri="http://schemas.openxmlformats.org/package/2006/metadata/core-properties"/>
    <ds:schemaRef ds:uri="http://purl.org/dc/dcmitype/"/>
    <ds:schemaRef ds:uri="http://purl.org/dc/elements/1.1/"/>
    <ds:schemaRef ds:uri="f76dd3fa-04c6-464a-88a7-0eb0178305b5"/>
    <ds:schemaRef ds:uri="http://purl.org/dc/terms/"/>
    <ds:schemaRef ds:uri="http://schemas.microsoft.com/office/2006/documentManagement/types"/>
    <ds:schemaRef ds:uri="http://schemas.microsoft.com/office/2006/metadata/properties"/>
    <ds:schemaRef ds:uri="http://schemas.microsoft.com/office/infopath/2007/PartnerControls"/>
    <ds:schemaRef ds:uri="5047e80d-78e0-4e6b-aacb-c7ca3b74df3d"/>
    <ds:schemaRef ds:uri="http://www.w3.org/XML/1998/namespace"/>
  </ds:schemaRefs>
</ds:datastoreItem>
</file>

<file path=customXml/itemProps2.xml><?xml version="1.0" encoding="utf-8"?>
<ds:datastoreItem xmlns:ds="http://schemas.openxmlformats.org/officeDocument/2006/customXml" ds:itemID="{3F446BEA-A428-4D0F-B5E8-5B12D48B0157}">
  <ds:schemaRefs>
    <ds:schemaRef ds:uri="http://schemas.microsoft.com/sharepoint/v3/contenttype/forms"/>
  </ds:schemaRefs>
</ds:datastoreItem>
</file>

<file path=customXml/itemProps3.xml><?xml version="1.0" encoding="utf-8"?>
<ds:datastoreItem xmlns:ds="http://schemas.openxmlformats.org/officeDocument/2006/customXml" ds:itemID="{48ED30CA-D99E-4F31-94E3-30E649EC9149}">
  <ds:schemaRefs>
    <ds:schemaRef ds:uri="5047e80d-78e0-4e6b-aacb-c7ca3b74df3d"/>
    <ds:schemaRef ds:uri="f76dd3fa-04c6-464a-88a7-0eb0178305b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
  <TotalTime>0</TotalTime>
  <Words>2696</Words>
  <Application>Microsoft Office PowerPoint</Application>
  <PresentationFormat>Widescreen</PresentationFormat>
  <Paragraphs>623</Paragraphs>
  <Slides>61</Slides>
  <Notes>26</Notes>
  <HiddenSlides>19</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61</vt:i4>
      </vt:variant>
    </vt:vector>
  </HeadingPairs>
  <TitlesOfParts>
    <vt:vector size="73" baseType="lpstr">
      <vt:lpstr>Arial</vt:lpstr>
      <vt:lpstr>Arial Black</vt:lpstr>
      <vt:lpstr>Arial Narrow</vt:lpstr>
      <vt:lpstr>Arial,Sans-Serif</vt:lpstr>
      <vt:lpstr>Calibri</vt:lpstr>
      <vt:lpstr>Cambria Math</vt:lpstr>
      <vt:lpstr>ElsevierGulliver</vt:lpstr>
      <vt:lpstr>ElsevierSans</vt:lpstr>
      <vt:lpstr>thesans</vt:lpstr>
      <vt:lpstr>Times</vt:lpstr>
      <vt:lpstr>Times New Roman</vt:lpstr>
      <vt:lpstr>Garnet with Logo</vt:lpstr>
      <vt:lpstr>Apollo Renal Therapeutics Water Filtration Project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Critical Targets and Metrics</vt:lpstr>
      <vt:lpstr>Concept Generation </vt:lpstr>
      <vt:lpstr>High-Fidelity  </vt:lpstr>
      <vt:lpstr>Carbon Nanotube and Ultrasonics</vt:lpstr>
      <vt:lpstr>Final Concept </vt:lpstr>
      <vt:lpstr>“Bucky paper” Production</vt:lpstr>
      <vt:lpstr>Bucky Paper CNT Film</vt:lpstr>
      <vt:lpstr>PowerPoint Presentation</vt:lpstr>
      <vt:lpstr>RO System</vt:lpstr>
      <vt:lpstr>Primary Pump</vt:lpstr>
      <vt:lpstr>Initial vs Future Filter Prototype </vt:lpstr>
      <vt:lpstr>Testing Methods</vt:lpstr>
      <vt:lpstr>Testing Methods </vt:lpstr>
      <vt:lpstr>Testing Methods </vt:lpstr>
      <vt:lpstr>PowerPoint Presentation</vt:lpstr>
      <vt:lpstr>PowerPoint Presentation</vt:lpstr>
      <vt:lpstr>Backup Slides</vt:lpstr>
      <vt:lpstr>Ultra-Pure Standards Table</vt:lpstr>
      <vt:lpstr>Contaminants Found in Tap Water</vt:lpstr>
      <vt:lpstr>Standards for Ultra-Pure Water</vt:lpstr>
      <vt:lpstr>Targets and Metrics Table</vt:lpstr>
      <vt:lpstr>Concept Selection</vt:lpstr>
      <vt:lpstr>Nasa CNT and Ultrasonic Patent</vt:lpstr>
      <vt:lpstr>Functional Decomp Priority Rating</vt:lpstr>
      <vt:lpstr>Functional Decomp Cross Reference</vt:lpstr>
      <vt:lpstr>Calculations for Laminar Flow</vt:lpstr>
      <vt:lpstr>What a Dialyzer Looks Like</vt:lpstr>
      <vt:lpstr>PowerPoint Presentation</vt:lpstr>
      <vt:lpstr>PowerPoint Presentation</vt:lpstr>
      <vt:lpstr>Hemodialysis and Peritoneal </vt:lpstr>
      <vt:lpstr>Reasons Why</vt:lpstr>
      <vt:lpstr>Current System Schematic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College of Engineering Color Palette</vt:lpstr>
      <vt:lpstr>Accent Color Palette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Logos and icons</vt:lpstr>
      <vt:lpstr>Citations</vt:lpstr>
      <vt:lpstr>Citations</vt:lpstr>
    </vt:vector>
  </TitlesOfParts>
  <Company>Florida State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Shayne McConomy</dc:creator>
  <cp:lastModifiedBy>Kencin Autry</cp:lastModifiedBy>
  <cp:revision>1</cp:revision>
  <dcterms:created xsi:type="dcterms:W3CDTF">2023-10-03T17:48:03Z</dcterms:created>
  <dcterms:modified xsi:type="dcterms:W3CDTF">2024-01-30T12:22:56Z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0x0101002BBE8E9B397A164AB79E6D53E74F34CC</vt:lpwstr>
  </property>
</Properties>
</file>